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media/image68.jpg" ContentType="image/jp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333" r:id="rId9"/>
    <p:sldId id="298" r:id="rId10"/>
    <p:sldId id="262" r:id="rId11"/>
    <p:sldId id="263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8C9DFF"/>
    <a:srgbClr val="6D7AC6"/>
    <a:srgbClr val="F2F4F8"/>
    <a:srgbClr val="1C7DDB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15"/>
    <p:restoredTop sz="81031" autoAdjust="0"/>
  </p:normalViewPr>
  <p:slideViewPr>
    <p:cSldViewPr snapToGrid="0" snapToObjects="1">
      <p:cViewPr varScale="1">
        <p:scale>
          <a:sx n="72" d="100"/>
          <a:sy n="72" d="100"/>
        </p:scale>
        <p:origin x="82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81" d="100"/>
          <a:sy n="181" d="100"/>
        </p:scale>
        <p:origin x="156" y="5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06762E-6AC5-464F-A9BA-3862E672766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3C771C-2CAF-4A4A-A676-8C1809C992DD}">
      <dgm:prSet/>
      <dgm:spPr/>
      <dgm:t>
        <a:bodyPr/>
        <a:lstStyle/>
        <a:p>
          <a:r>
            <a:rPr lang="en-US" dirty="0"/>
            <a:t>Request rocket launch data from SpaceX API</a:t>
          </a:r>
        </a:p>
      </dgm:t>
    </dgm:pt>
    <dgm:pt modelId="{2BB0AA81-C77E-43FC-A056-260777E4C4FC}" type="parTrans" cxnId="{8AC1B605-2445-44D5-A290-964F359867BB}">
      <dgm:prSet/>
      <dgm:spPr/>
      <dgm:t>
        <a:bodyPr/>
        <a:lstStyle/>
        <a:p>
          <a:endParaRPr lang="en-US"/>
        </a:p>
      </dgm:t>
    </dgm:pt>
    <dgm:pt modelId="{6C02F7A5-D28F-44AD-B598-FDBD5384BA4C}" type="sibTrans" cxnId="{8AC1B605-2445-44D5-A290-964F359867BB}">
      <dgm:prSet/>
      <dgm:spPr/>
      <dgm:t>
        <a:bodyPr/>
        <a:lstStyle/>
        <a:p>
          <a:endParaRPr lang="en-US"/>
        </a:p>
      </dgm:t>
    </dgm:pt>
    <dgm:pt modelId="{E34659D2-FF68-4DB1-9791-5491E6020DAF}">
      <dgm:prSet/>
      <dgm:spPr/>
      <dgm:t>
        <a:bodyPr/>
        <a:lstStyle/>
        <a:p>
          <a:r>
            <a:rPr lang="en-US" dirty="0"/>
            <a:t>Apply custom functions to clean data</a:t>
          </a:r>
        </a:p>
      </dgm:t>
    </dgm:pt>
    <dgm:pt modelId="{FC4872B2-0EE4-45FB-9B2F-194E0A550AA0}" type="parTrans" cxnId="{5444A6F1-648D-4FDB-A038-90B2A59B4E6C}">
      <dgm:prSet/>
      <dgm:spPr/>
      <dgm:t>
        <a:bodyPr/>
        <a:lstStyle/>
        <a:p>
          <a:endParaRPr lang="en-US"/>
        </a:p>
      </dgm:t>
    </dgm:pt>
    <dgm:pt modelId="{83223C43-16C6-4910-81BF-5096CBAEB93A}" type="sibTrans" cxnId="{5444A6F1-648D-4FDB-A038-90B2A59B4E6C}">
      <dgm:prSet/>
      <dgm:spPr/>
      <dgm:t>
        <a:bodyPr/>
        <a:lstStyle/>
        <a:p>
          <a:endParaRPr lang="en-US"/>
        </a:p>
      </dgm:t>
    </dgm:pt>
    <dgm:pt modelId="{903B8336-1770-4726-94A7-873C2BF2003B}">
      <dgm:prSet/>
      <dgm:spPr/>
      <dgm:t>
        <a:bodyPr/>
        <a:lstStyle/>
        <a:p>
          <a:r>
            <a:rPr lang="en-US" dirty="0"/>
            <a:t>Filter data frame to include only Falcon9 launches</a:t>
          </a:r>
        </a:p>
      </dgm:t>
    </dgm:pt>
    <dgm:pt modelId="{9DF25A22-9986-49FE-8AF8-12F69E9FA561}" type="parTrans" cxnId="{0B953066-00C1-4F11-8AD2-8C5B4A87B37C}">
      <dgm:prSet/>
      <dgm:spPr/>
      <dgm:t>
        <a:bodyPr/>
        <a:lstStyle/>
        <a:p>
          <a:endParaRPr lang="en-US"/>
        </a:p>
      </dgm:t>
    </dgm:pt>
    <dgm:pt modelId="{BF25C221-D884-400A-87E5-77548210FD6D}" type="sibTrans" cxnId="{0B953066-00C1-4F11-8AD2-8C5B4A87B37C}">
      <dgm:prSet/>
      <dgm:spPr/>
      <dgm:t>
        <a:bodyPr/>
        <a:lstStyle/>
        <a:p>
          <a:endParaRPr lang="en-US"/>
        </a:p>
      </dgm:t>
    </dgm:pt>
    <dgm:pt modelId="{4A35156F-0F24-42B0-88FE-930F14519967}" type="pres">
      <dgm:prSet presAssocID="{AE06762E-6AC5-464F-A9BA-3862E672766A}" presName="Name0" presStyleCnt="0">
        <dgm:presLayoutVars>
          <dgm:dir/>
          <dgm:animLvl val="lvl"/>
          <dgm:resizeHandles val="exact"/>
        </dgm:presLayoutVars>
      </dgm:prSet>
      <dgm:spPr/>
    </dgm:pt>
    <dgm:pt modelId="{AB6DC258-3F68-45C9-8CA2-8019EF5CE875}" type="pres">
      <dgm:prSet presAssocID="{8E3C771C-2CAF-4A4A-A676-8C1809C992D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103E732-217C-4E2B-BF3B-D0A4E26C1E04}" type="pres">
      <dgm:prSet presAssocID="{6C02F7A5-D28F-44AD-B598-FDBD5384BA4C}" presName="parTxOnlySpace" presStyleCnt="0"/>
      <dgm:spPr/>
    </dgm:pt>
    <dgm:pt modelId="{1742362D-ADB5-486C-BC45-5E7906E74009}" type="pres">
      <dgm:prSet presAssocID="{E34659D2-FF68-4DB1-9791-5491E6020DA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160D753-441F-4E69-BA4A-92CB839194DB}" type="pres">
      <dgm:prSet presAssocID="{83223C43-16C6-4910-81BF-5096CBAEB93A}" presName="parTxOnlySpace" presStyleCnt="0"/>
      <dgm:spPr/>
    </dgm:pt>
    <dgm:pt modelId="{5EC80B0C-78B6-491A-B87A-D6CD1509A5D5}" type="pres">
      <dgm:prSet presAssocID="{903B8336-1770-4726-94A7-873C2BF2003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AC1B605-2445-44D5-A290-964F359867BB}" srcId="{AE06762E-6AC5-464F-A9BA-3862E672766A}" destId="{8E3C771C-2CAF-4A4A-A676-8C1809C992DD}" srcOrd="0" destOrd="0" parTransId="{2BB0AA81-C77E-43FC-A056-260777E4C4FC}" sibTransId="{6C02F7A5-D28F-44AD-B598-FDBD5384BA4C}"/>
    <dgm:cxn modelId="{389EE31A-F129-4724-BF22-E5DE9D7BC937}" type="presOf" srcId="{8E3C771C-2CAF-4A4A-A676-8C1809C992DD}" destId="{AB6DC258-3F68-45C9-8CA2-8019EF5CE875}" srcOrd="0" destOrd="0" presId="urn:microsoft.com/office/officeart/2005/8/layout/chevron1"/>
    <dgm:cxn modelId="{0B953066-00C1-4F11-8AD2-8C5B4A87B37C}" srcId="{AE06762E-6AC5-464F-A9BA-3862E672766A}" destId="{903B8336-1770-4726-94A7-873C2BF2003B}" srcOrd="2" destOrd="0" parTransId="{9DF25A22-9986-49FE-8AF8-12F69E9FA561}" sibTransId="{BF25C221-D884-400A-87E5-77548210FD6D}"/>
    <dgm:cxn modelId="{1F130257-D029-47F7-BCA8-56085EEDD96F}" type="presOf" srcId="{AE06762E-6AC5-464F-A9BA-3862E672766A}" destId="{4A35156F-0F24-42B0-88FE-930F14519967}" srcOrd="0" destOrd="0" presId="urn:microsoft.com/office/officeart/2005/8/layout/chevron1"/>
    <dgm:cxn modelId="{5B51E8CB-2FAF-4C17-9528-FF14DF68C54D}" type="presOf" srcId="{903B8336-1770-4726-94A7-873C2BF2003B}" destId="{5EC80B0C-78B6-491A-B87A-D6CD1509A5D5}" srcOrd="0" destOrd="0" presId="urn:microsoft.com/office/officeart/2005/8/layout/chevron1"/>
    <dgm:cxn modelId="{5444A6F1-648D-4FDB-A038-90B2A59B4E6C}" srcId="{AE06762E-6AC5-464F-A9BA-3862E672766A}" destId="{E34659D2-FF68-4DB1-9791-5491E6020DAF}" srcOrd="1" destOrd="0" parTransId="{FC4872B2-0EE4-45FB-9B2F-194E0A550AA0}" sibTransId="{83223C43-16C6-4910-81BF-5096CBAEB93A}"/>
    <dgm:cxn modelId="{E57D31FF-3451-436A-8695-73D797691F96}" type="presOf" srcId="{E34659D2-FF68-4DB1-9791-5491E6020DAF}" destId="{1742362D-ADB5-486C-BC45-5E7906E74009}" srcOrd="0" destOrd="0" presId="urn:microsoft.com/office/officeart/2005/8/layout/chevron1"/>
    <dgm:cxn modelId="{4EC43356-DA91-4A51-A640-27F7B929D9F1}" type="presParOf" srcId="{4A35156F-0F24-42B0-88FE-930F14519967}" destId="{AB6DC258-3F68-45C9-8CA2-8019EF5CE875}" srcOrd="0" destOrd="0" presId="urn:microsoft.com/office/officeart/2005/8/layout/chevron1"/>
    <dgm:cxn modelId="{97143507-FB79-4192-95C4-58C3E2090121}" type="presParOf" srcId="{4A35156F-0F24-42B0-88FE-930F14519967}" destId="{9103E732-217C-4E2B-BF3B-D0A4E26C1E04}" srcOrd="1" destOrd="0" presId="urn:microsoft.com/office/officeart/2005/8/layout/chevron1"/>
    <dgm:cxn modelId="{60FD3142-26A0-467E-99B9-2DBD8B0C3CE6}" type="presParOf" srcId="{4A35156F-0F24-42B0-88FE-930F14519967}" destId="{1742362D-ADB5-486C-BC45-5E7906E74009}" srcOrd="2" destOrd="0" presId="urn:microsoft.com/office/officeart/2005/8/layout/chevron1"/>
    <dgm:cxn modelId="{635F520E-2B12-4E81-AF06-060D4AC2AC82}" type="presParOf" srcId="{4A35156F-0F24-42B0-88FE-930F14519967}" destId="{4160D753-441F-4E69-BA4A-92CB839194DB}" srcOrd="3" destOrd="0" presId="urn:microsoft.com/office/officeart/2005/8/layout/chevron1"/>
    <dgm:cxn modelId="{4993736D-F934-4CB8-A967-02085B77B8CD}" type="presParOf" srcId="{4A35156F-0F24-42B0-88FE-930F14519967}" destId="{5EC80B0C-78B6-491A-B87A-D6CD1509A5D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864182-C376-4EEF-9E04-189EEBC0DB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9F4FF2-8725-48D4-93B5-7517613217D5}">
      <dgm:prSet/>
      <dgm:spPr/>
      <dgm:t>
        <a:bodyPr/>
        <a:lstStyle/>
        <a:p>
          <a:r>
            <a:rPr lang="en-US" dirty="0"/>
            <a:t>Getting Response from HTML</a:t>
          </a:r>
        </a:p>
      </dgm:t>
    </dgm:pt>
    <dgm:pt modelId="{91436E5C-EFFA-4615-A12E-FB6C65D193AE}" type="parTrans" cxnId="{BAA48A9A-2B2A-420F-B9F3-89681577FDF5}">
      <dgm:prSet/>
      <dgm:spPr/>
      <dgm:t>
        <a:bodyPr/>
        <a:lstStyle/>
        <a:p>
          <a:endParaRPr lang="en-US"/>
        </a:p>
      </dgm:t>
    </dgm:pt>
    <dgm:pt modelId="{3C542263-61B6-4FC7-BFDB-285E9CE1445F}" type="sibTrans" cxnId="{BAA48A9A-2B2A-420F-B9F3-89681577FDF5}">
      <dgm:prSet/>
      <dgm:spPr/>
      <dgm:t>
        <a:bodyPr/>
        <a:lstStyle/>
        <a:p>
          <a:endParaRPr lang="en-US"/>
        </a:p>
      </dgm:t>
    </dgm:pt>
    <dgm:pt modelId="{75253FD3-CEFC-4415-86D2-0D45F1399B2C}">
      <dgm:prSet/>
      <dgm:spPr/>
      <dgm:t>
        <a:bodyPr/>
        <a:lstStyle/>
        <a:p>
          <a:r>
            <a:rPr lang="en-US" dirty="0"/>
            <a:t>Creating Beautiful Soup Object</a:t>
          </a:r>
        </a:p>
      </dgm:t>
    </dgm:pt>
    <dgm:pt modelId="{BADBA0A9-5290-443B-9F1C-14399C924F25}" type="parTrans" cxnId="{D5B8DAA9-AEB1-4F9B-933B-6E9BFBFDAD25}">
      <dgm:prSet/>
      <dgm:spPr/>
      <dgm:t>
        <a:bodyPr/>
        <a:lstStyle/>
        <a:p>
          <a:endParaRPr lang="en-US"/>
        </a:p>
      </dgm:t>
    </dgm:pt>
    <dgm:pt modelId="{4C7D2AA8-37A4-4452-94D0-29BB68F652FE}" type="sibTrans" cxnId="{D5B8DAA9-AEB1-4F9B-933B-6E9BFBFDAD25}">
      <dgm:prSet/>
      <dgm:spPr/>
      <dgm:t>
        <a:bodyPr/>
        <a:lstStyle/>
        <a:p>
          <a:endParaRPr lang="en-US"/>
        </a:p>
      </dgm:t>
    </dgm:pt>
    <dgm:pt modelId="{E7705236-BC43-44FD-A6DC-2A09B35FF236}">
      <dgm:prSet/>
      <dgm:spPr/>
      <dgm:t>
        <a:bodyPr/>
        <a:lstStyle/>
        <a:p>
          <a:r>
            <a:rPr lang="en-US" dirty="0"/>
            <a:t>Finding Tables</a:t>
          </a:r>
        </a:p>
      </dgm:t>
    </dgm:pt>
    <dgm:pt modelId="{3DDD26CC-C2C0-4A94-80E9-86E90CABDAAE}" type="parTrans" cxnId="{6D2BB07A-2CBA-482C-AF86-9AA18CBEE998}">
      <dgm:prSet/>
      <dgm:spPr/>
      <dgm:t>
        <a:bodyPr/>
        <a:lstStyle/>
        <a:p>
          <a:endParaRPr lang="en-US"/>
        </a:p>
      </dgm:t>
    </dgm:pt>
    <dgm:pt modelId="{CAA76772-949D-4497-9EB8-D3AB05D6B6E9}" type="sibTrans" cxnId="{6D2BB07A-2CBA-482C-AF86-9AA18CBEE998}">
      <dgm:prSet/>
      <dgm:spPr/>
      <dgm:t>
        <a:bodyPr/>
        <a:lstStyle/>
        <a:p>
          <a:endParaRPr lang="en-US"/>
        </a:p>
      </dgm:t>
    </dgm:pt>
    <dgm:pt modelId="{BA433795-22E3-4914-AAD6-329602C1B740}">
      <dgm:prSet/>
      <dgm:spPr/>
      <dgm:t>
        <a:bodyPr/>
        <a:lstStyle/>
        <a:p>
          <a:r>
            <a:rPr lang="en-US" dirty="0"/>
            <a:t>Getting columns</a:t>
          </a:r>
        </a:p>
      </dgm:t>
    </dgm:pt>
    <dgm:pt modelId="{B8502E56-961F-4986-96BC-A61639F82E34}" type="parTrans" cxnId="{8DD2855B-5B5B-4FC4-A9AA-5E4EE4AAE865}">
      <dgm:prSet/>
      <dgm:spPr/>
      <dgm:t>
        <a:bodyPr/>
        <a:lstStyle/>
        <a:p>
          <a:endParaRPr lang="en-US"/>
        </a:p>
      </dgm:t>
    </dgm:pt>
    <dgm:pt modelId="{B698F577-909B-4374-846B-F21B4199A3F4}" type="sibTrans" cxnId="{8DD2855B-5B5B-4FC4-A9AA-5E4EE4AAE865}">
      <dgm:prSet/>
      <dgm:spPr/>
      <dgm:t>
        <a:bodyPr/>
        <a:lstStyle/>
        <a:p>
          <a:endParaRPr lang="en-US"/>
        </a:p>
      </dgm:t>
    </dgm:pt>
    <dgm:pt modelId="{75680232-F754-4B39-9D30-0011B5D26807}">
      <dgm:prSet/>
      <dgm:spPr/>
      <dgm:t>
        <a:bodyPr/>
        <a:lstStyle/>
        <a:p>
          <a:r>
            <a:rPr lang="en-US" dirty="0"/>
            <a:t>Creation of dictionary and appending data</a:t>
          </a:r>
        </a:p>
      </dgm:t>
    </dgm:pt>
    <dgm:pt modelId="{044919D0-0B80-4432-9A8F-428FEF2DB275}" type="parTrans" cxnId="{1816A072-19CB-4236-ABA8-3E924DD90A5D}">
      <dgm:prSet/>
      <dgm:spPr/>
      <dgm:t>
        <a:bodyPr/>
        <a:lstStyle/>
        <a:p>
          <a:endParaRPr lang="en-US"/>
        </a:p>
      </dgm:t>
    </dgm:pt>
    <dgm:pt modelId="{E64F3932-6F5D-47E7-A95D-7704164DF008}" type="sibTrans" cxnId="{1816A072-19CB-4236-ABA8-3E924DD90A5D}">
      <dgm:prSet/>
      <dgm:spPr/>
      <dgm:t>
        <a:bodyPr/>
        <a:lstStyle/>
        <a:p>
          <a:endParaRPr lang="en-US"/>
        </a:p>
      </dgm:t>
    </dgm:pt>
    <dgm:pt modelId="{48052A92-2B7D-4A6C-BA2B-4EDD193B042B}">
      <dgm:prSet/>
      <dgm:spPr/>
      <dgm:t>
        <a:bodyPr/>
        <a:lstStyle/>
        <a:p>
          <a:r>
            <a:rPr lang="en-US" dirty="0"/>
            <a:t>Converting dictionary to </a:t>
          </a:r>
          <a:r>
            <a:rPr lang="en-US" dirty="0" err="1"/>
            <a:t>dataframe</a:t>
          </a:r>
          <a:endParaRPr lang="en-US" dirty="0"/>
        </a:p>
      </dgm:t>
    </dgm:pt>
    <dgm:pt modelId="{49D94B2D-1D31-48F4-B56F-52CE0F474E42}" type="parTrans" cxnId="{5115953D-A86F-4C33-A813-8C349F5D1463}">
      <dgm:prSet/>
      <dgm:spPr/>
      <dgm:t>
        <a:bodyPr/>
        <a:lstStyle/>
        <a:p>
          <a:endParaRPr lang="en-US"/>
        </a:p>
      </dgm:t>
    </dgm:pt>
    <dgm:pt modelId="{E4806587-4095-4B21-88DB-262D8F62AFFF}" type="sibTrans" cxnId="{5115953D-A86F-4C33-A813-8C349F5D1463}">
      <dgm:prSet/>
      <dgm:spPr/>
      <dgm:t>
        <a:bodyPr/>
        <a:lstStyle/>
        <a:p>
          <a:endParaRPr lang="en-US"/>
        </a:p>
      </dgm:t>
    </dgm:pt>
    <dgm:pt modelId="{325B3D07-6FE5-40B7-A19B-0C691B2FC0F5}">
      <dgm:prSet/>
      <dgm:spPr/>
      <dgm:t>
        <a:bodyPr/>
        <a:lstStyle/>
        <a:p>
          <a:r>
            <a:rPr lang="en-US" dirty="0" err="1"/>
            <a:t>Dataframe</a:t>
          </a:r>
          <a:r>
            <a:rPr lang="en-US" dirty="0"/>
            <a:t> to .CSV</a:t>
          </a:r>
        </a:p>
      </dgm:t>
    </dgm:pt>
    <dgm:pt modelId="{AD176C03-9C08-40ED-85A6-C0C8CE21200B}" type="parTrans" cxnId="{DE746F88-A766-40EA-B2C1-3450C3C2B227}">
      <dgm:prSet/>
      <dgm:spPr/>
      <dgm:t>
        <a:bodyPr/>
        <a:lstStyle/>
        <a:p>
          <a:endParaRPr lang="en-US"/>
        </a:p>
      </dgm:t>
    </dgm:pt>
    <dgm:pt modelId="{AF27FEA6-5BB6-47EF-BD6D-3F8BC517B40B}" type="sibTrans" cxnId="{DE746F88-A766-40EA-B2C1-3450C3C2B227}">
      <dgm:prSet/>
      <dgm:spPr/>
      <dgm:t>
        <a:bodyPr/>
        <a:lstStyle/>
        <a:p>
          <a:endParaRPr lang="en-US"/>
        </a:p>
      </dgm:t>
    </dgm:pt>
    <dgm:pt modelId="{DA5F6F35-5F68-4305-910A-7CD2BAFABD81}" type="pres">
      <dgm:prSet presAssocID="{A6864182-C376-4EEF-9E04-189EEBC0DB95}" presName="linearFlow" presStyleCnt="0">
        <dgm:presLayoutVars>
          <dgm:resizeHandles val="exact"/>
        </dgm:presLayoutVars>
      </dgm:prSet>
      <dgm:spPr/>
    </dgm:pt>
    <dgm:pt modelId="{771D967F-89D7-4854-9DD1-2722319365E6}" type="pres">
      <dgm:prSet presAssocID="{AF9F4FF2-8725-48D4-93B5-7517613217D5}" presName="node" presStyleLbl="node1" presStyleIdx="0" presStyleCnt="7" custScaleX="253006">
        <dgm:presLayoutVars>
          <dgm:bulletEnabled val="1"/>
        </dgm:presLayoutVars>
      </dgm:prSet>
      <dgm:spPr/>
    </dgm:pt>
    <dgm:pt modelId="{04ED201C-9608-4A74-AB3E-1B643D74E916}" type="pres">
      <dgm:prSet presAssocID="{3C542263-61B6-4FC7-BFDB-285E9CE1445F}" presName="sibTrans" presStyleLbl="sibTrans2D1" presStyleIdx="0" presStyleCnt="6"/>
      <dgm:spPr/>
    </dgm:pt>
    <dgm:pt modelId="{071CC049-ED5D-4828-A0B9-8771E0DD612A}" type="pres">
      <dgm:prSet presAssocID="{3C542263-61B6-4FC7-BFDB-285E9CE1445F}" presName="connectorText" presStyleLbl="sibTrans2D1" presStyleIdx="0" presStyleCnt="6"/>
      <dgm:spPr/>
    </dgm:pt>
    <dgm:pt modelId="{8F6AB856-8D45-46F7-BE7F-0FBF79FB4FBD}" type="pres">
      <dgm:prSet presAssocID="{75253FD3-CEFC-4415-86D2-0D45F1399B2C}" presName="node" presStyleLbl="node1" presStyleIdx="1" presStyleCnt="7" custScaleX="253006">
        <dgm:presLayoutVars>
          <dgm:bulletEnabled val="1"/>
        </dgm:presLayoutVars>
      </dgm:prSet>
      <dgm:spPr/>
    </dgm:pt>
    <dgm:pt modelId="{47387015-D69E-4783-A93D-4231A5B45059}" type="pres">
      <dgm:prSet presAssocID="{4C7D2AA8-37A4-4452-94D0-29BB68F652FE}" presName="sibTrans" presStyleLbl="sibTrans2D1" presStyleIdx="1" presStyleCnt="6"/>
      <dgm:spPr/>
    </dgm:pt>
    <dgm:pt modelId="{F004E7A6-FAED-452E-A207-05AD27D4F2F4}" type="pres">
      <dgm:prSet presAssocID="{4C7D2AA8-37A4-4452-94D0-29BB68F652FE}" presName="connectorText" presStyleLbl="sibTrans2D1" presStyleIdx="1" presStyleCnt="6"/>
      <dgm:spPr/>
    </dgm:pt>
    <dgm:pt modelId="{050DFDBC-48D1-4D5D-8498-63921AE34E50}" type="pres">
      <dgm:prSet presAssocID="{E7705236-BC43-44FD-A6DC-2A09B35FF236}" presName="node" presStyleLbl="node1" presStyleIdx="2" presStyleCnt="7" custScaleX="253006">
        <dgm:presLayoutVars>
          <dgm:bulletEnabled val="1"/>
        </dgm:presLayoutVars>
      </dgm:prSet>
      <dgm:spPr/>
    </dgm:pt>
    <dgm:pt modelId="{4DA297AC-E0D8-4626-8CAB-1F1ED06ACBFE}" type="pres">
      <dgm:prSet presAssocID="{CAA76772-949D-4497-9EB8-D3AB05D6B6E9}" presName="sibTrans" presStyleLbl="sibTrans2D1" presStyleIdx="2" presStyleCnt="6"/>
      <dgm:spPr/>
    </dgm:pt>
    <dgm:pt modelId="{B4B47185-4DA5-4A93-A1E0-19AC6B65F167}" type="pres">
      <dgm:prSet presAssocID="{CAA76772-949D-4497-9EB8-D3AB05D6B6E9}" presName="connectorText" presStyleLbl="sibTrans2D1" presStyleIdx="2" presStyleCnt="6"/>
      <dgm:spPr/>
    </dgm:pt>
    <dgm:pt modelId="{0A442BF3-C754-4551-9F07-A16CF69DA5F0}" type="pres">
      <dgm:prSet presAssocID="{BA433795-22E3-4914-AAD6-329602C1B740}" presName="node" presStyleLbl="node1" presStyleIdx="3" presStyleCnt="7" custScaleX="253006">
        <dgm:presLayoutVars>
          <dgm:bulletEnabled val="1"/>
        </dgm:presLayoutVars>
      </dgm:prSet>
      <dgm:spPr/>
    </dgm:pt>
    <dgm:pt modelId="{02BFC3D4-A604-4E02-A266-E813AAFB05D2}" type="pres">
      <dgm:prSet presAssocID="{B698F577-909B-4374-846B-F21B4199A3F4}" presName="sibTrans" presStyleLbl="sibTrans2D1" presStyleIdx="3" presStyleCnt="6"/>
      <dgm:spPr/>
    </dgm:pt>
    <dgm:pt modelId="{2BC4788B-1ED0-4FDE-AAC9-933F76A49B8E}" type="pres">
      <dgm:prSet presAssocID="{B698F577-909B-4374-846B-F21B4199A3F4}" presName="connectorText" presStyleLbl="sibTrans2D1" presStyleIdx="3" presStyleCnt="6"/>
      <dgm:spPr/>
    </dgm:pt>
    <dgm:pt modelId="{7113E05D-F65D-44CF-A646-7BDD24A1F98A}" type="pres">
      <dgm:prSet presAssocID="{75680232-F754-4B39-9D30-0011B5D26807}" presName="node" presStyleLbl="node1" presStyleIdx="4" presStyleCnt="7" custScaleX="253006">
        <dgm:presLayoutVars>
          <dgm:bulletEnabled val="1"/>
        </dgm:presLayoutVars>
      </dgm:prSet>
      <dgm:spPr/>
    </dgm:pt>
    <dgm:pt modelId="{512DF12F-5933-4EFE-B8CB-36EF727DB781}" type="pres">
      <dgm:prSet presAssocID="{E64F3932-6F5D-47E7-A95D-7704164DF008}" presName="sibTrans" presStyleLbl="sibTrans2D1" presStyleIdx="4" presStyleCnt="6"/>
      <dgm:spPr/>
    </dgm:pt>
    <dgm:pt modelId="{D4182D23-5597-4DEF-BB4C-EDE698B64A78}" type="pres">
      <dgm:prSet presAssocID="{E64F3932-6F5D-47E7-A95D-7704164DF008}" presName="connectorText" presStyleLbl="sibTrans2D1" presStyleIdx="4" presStyleCnt="6"/>
      <dgm:spPr/>
    </dgm:pt>
    <dgm:pt modelId="{24F858A3-7D69-4A42-9AFD-F467E590CD10}" type="pres">
      <dgm:prSet presAssocID="{48052A92-2B7D-4A6C-BA2B-4EDD193B042B}" presName="node" presStyleLbl="node1" presStyleIdx="5" presStyleCnt="7" custScaleX="253006">
        <dgm:presLayoutVars>
          <dgm:bulletEnabled val="1"/>
        </dgm:presLayoutVars>
      </dgm:prSet>
      <dgm:spPr/>
    </dgm:pt>
    <dgm:pt modelId="{A02C3FA5-1C20-4EFC-86E1-A0D3026F485B}" type="pres">
      <dgm:prSet presAssocID="{E4806587-4095-4B21-88DB-262D8F62AFFF}" presName="sibTrans" presStyleLbl="sibTrans2D1" presStyleIdx="5" presStyleCnt="6"/>
      <dgm:spPr/>
    </dgm:pt>
    <dgm:pt modelId="{7640AF8D-1109-417E-8E2A-0B2D4903B4B5}" type="pres">
      <dgm:prSet presAssocID="{E4806587-4095-4B21-88DB-262D8F62AFFF}" presName="connectorText" presStyleLbl="sibTrans2D1" presStyleIdx="5" presStyleCnt="6"/>
      <dgm:spPr/>
    </dgm:pt>
    <dgm:pt modelId="{14995702-2718-4483-BD8D-275A173CFF6D}" type="pres">
      <dgm:prSet presAssocID="{325B3D07-6FE5-40B7-A19B-0C691B2FC0F5}" presName="node" presStyleLbl="node1" presStyleIdx="6" presStyleCnt="7" custScaleX="253006">
        <dgm:presLayoutVars>
          <dgm:bulletEnabled val="1"/>
        </dgm:presLayoutVars>
      </dgm:prSet>
      <dgm:spPr/>
    </dgm:pt>
  </dgm:ptLst>
  <dgm:cxnLst>
    <dgm:cxn modelId="{90155A06-BB01-40EF-AB2A-7E10BEA703E0}" type="presOf" srcId="{4C7D2AA8-37A4-4452-94D0-29BB68F652FE}" destId="{F004E7A6-FAED-452E-A207-05AD27D4F2F4}" srcOrd="1" destOrd="0" presId="urn:microsoft.com/office/officeart/2005/8/layout/process2"/>
    <dgm:cxn modelId="{208A2E0B-4454-4239-8FF7-6CD547DF00E9}" type="presOf" srcId="{75253FD3-CEFC-4415-86D2-0D45F1399B2C}" destId="{8F6AB856-8D45-46F7-BE7F-0FBF79FB4FBD}" srcOrd="0" destOrd="0" presId="urn:microsoft.com/office/officeart/2005/8/layout/process2"/>
    <dgm:cxn modelId="{CAA40B15-D1D2-492F-9B64-D29352ECEAE9}" type="presOf" srcId="{3C542263-61B6-4FC7-BFDB-285E9CE1445F}" destId="{071CC049-ED5D-4828-A0B9-8771E0DD612A}" srcOrd="1" destOrd="0" presId="urn:microsoft.com/office/officeart/2005/8/layout/process2"/>
    <dgm:cxn modelId="{3F6EC119-C98E-45EE-B75A-EB650DEEE40B}" type="presOf" srcId="{E64F3932-6F5D-47E7-A95D-7704164DF008}" destId="{D4182D23-5597-4DEF-BB4C-EDE698B64A78}" srcOrd="1" destOrd="0" presId="urn:microsoft.com/office/officeart/2005/8/layout/process2"/>
    <dgm:cxn modelId="{D445EC1A-322C-4CC2-AD98-B4DEEB7F3C3B}" type="presOf" srcId="{4C7D2AA8-37A4-4452-94D0-29BB68F652FE}" destId="{47387015-D69E-4783-A93D-4231A5B45059}" srcOrd="0" destOrd="0" presId="urn:microsoft.com/office/officeart/2005/8/layout/process2"/>
    <dgm:cxn modelId="{6CE4D51F-F065-49E2-820E-739DADF4B11E}" type="presOf" srcId="{AF9F4FF2-8725-48D4-93B5-7517613217D5}" destId="{771D967F-89D7-4854-9DD1-2722319365E6}" srcOrd="0" destOrd="0" presId="urn:microsoft.com/office/officeart/2005/8/layout/process2"/>
    <dgm:cxn modelId="{5115953D-A86F-4C33-A813-8C349F5D1463}" srcId="{A6864182-C376-4EEF-9E04-189EEBC0DB95}" destId="{48052A92-2B7D-4A6C-BA2B-4EDD193B042B}" srcOrd="5" destOrd="0" parTransId="{49D94B2D-1D31-48F4-B56F-52CE0F474E42}" sibTransId="{E4806587-4095-4B21-88DB-262D8F62AFFF}"/>
    <dgm:cxn modelId="{8DD2855B-5B5B-4FC4-A9AA-5E4EE4AAE865}" srcId="{A6864182-C376-4EEF-9E04-189EEBC0DB95}" destId="{BA433795-22E3-4914-AAD6-329602C1B740}" srcOrd="3" destOrd="0" parTransId="{B8502E56-961F-4986-96BC-A61639F82E34}" sibTransId="{B698F577-909B-4374-846B-F21B4199A3F4}"/>
    <dgm:cxn modelId="{F55D665D-53B3-453C-8211-D70717AE5495}" type="presOf" srcId="{E64F3932-6F5D-47E7-A95D-7704164DF008}" destId="{512DF12F-5933-4EFE-B8CB-36EF727DB781}" srcOrd="0" destOrd="0" presId="urn:microsoft.com/office/officeart/2005/8/layout/process2"/>
    <dgm:cxn modelId="{F82E4A50-87DB-4E33-8F51-D99594CCD6FE}" type="presOf" srcId="{3C542263-61B6-4FC7-BFDB-285E9CE1445F}" destId="{04ED201C-9608-4A74-AB3E-1B643D74E916}" srcOrd="0" destOrd="0" presId="urn:microsoft.com/office/officeart/2005/8/layout/process2"/>
    <dgm:cxn modelId="{1816A072-19CB-4236-ABA8-3E924DD90A5D}" srcId="{A6864182-C376-4EEF-9E04-189EEBC0DB95}" destId="{75680232-F754-4B39-9D30-0011B5D26807}" srcOrd="4" destOrd="0" parTransId="{044919D0-0B80-4432-9A8F-428FEF2DB275}" sibTransId="{E64F3932-6F5D-47E7-A95D-7704164DF008}"/>
    <dgm:cxn modelId="{6D2BB07A-2CBA-482C-AF86-9AA18CBEE998}" srcId="{A6864182-C376-4EEF-9E04-189EEBC0DB95}" destId="{E7705236-BC43-44FD-A6DC-2A09B35FF236}" srcOrd="2" destOrd="0" parTransId="{3DDD26CC-C2C0-4A94-80E9-86E90CABDAAE}" sibTransId="{CAA76772-949D-4497-9EB8-D3AB05D6B6E9}"/>
    <dgm:cxn modelId="{68135483-332C-4728-899B-9A9ED25247BD}" type="presOf" srcId="{CAA76772-949D-4497-9EB8-D3AB05D6B6E9}" destId="{B4B47185-4DA5-4A93-A1E0-19AC6B65F167}" srcOrd="1" destOrd="0" presId="urn:microsoft.com/office/officeart/2005/8/layout/process2"/>
    <dgm:cxn modelId="{8E1BE884-572D-46E6-B08C-C5AE4A7370D7}" type="presOf" srcId="{48052A92-2B7D-4A6C-BA2B-4EDD193B042B}" destId="{24F858A3-7D69-4A42-9AFD-F467E590CD10}" srcOrd="0" destOrd="0" presId="urn:microsoft.com/office/officeart/2005/8/layout/process2"/>
    <dgm:cxn modelId="{DE746F88-A766-40EA-B2C1-3450C3C2B227}" srcId="{A6864182-C376-4EEF-9E04-189EEBC0DB95}" destId="{325B3D07-6FE5-40B7-A19B-0C691B2FC0F5}" srcOrd="6" destOrd="0" parTransId="{AD176C03-9C08-40ED-85A6-C0C8CE21200B}" sibTransId="{AF27FEA6-5BB6-47EF-BD6D-3F8BC517B40B}"/>
    <dgm:cxn modelId="{CEF46C8A-6590-4AF6-A22A-B47BEE268C8D}" type="presOf" srcId="{BA433795-22E3-4914-AAD6-329602C1B740}" destId="{0A442BF3-C754-4551-9F07-A16CF69DA5F0}" srcOrd="0" destOrd="0" presId="urn:microsoft.com/office/officeart/2005/8/layout/process2"/>
    <dgm:cxn modelId="{BAA48A9A-2B2A-420F-B9F3-89681577FDF5}" srcId="{A6864182-C376-4EEF-9E04-189EEBC0DB95}" destId="{AF9F4FF2-8725-48D4-93B5-7517613217D5}" srcOrd="0" destOrd="0" parTransId="{91436E5C-EFFA-4615-A12E-FB6C65D193AE}" sibTransId="{3C542263-61B6-4FC7-BFDB-285E9CE1445F}"/>
    <dgm:cxn modelId="{77EDD5A9-4922-4E63-AE5C-ACAC877510B1}" type="presOf" srcId="{75680232-F754-4B39-9D30-0011B5D26807}" destId="{7113E05D-F65D-44CF-A646-7BDD24A1F98A}" srcOrd="0" destOrd="0" presId="urn:microsoft.com/office/officeart/2005/8/layout/process2"/>
    <dgm:cxn modelId="{D5B8DAA9-AEB1-4F9B-933B-6E9BFBFDAD25}" srcId="{A6864182-C376-4EEF-9E04-189EEBC0DB95}" destId="{75253FD3-CEFC-4415-86D2-0D45F1399B2C}" srcOrd="1" destOrd="0" parTransId="{BADBA0A9-5290-443B-9F1C-14399C924F25}" sibTransId="{4C7D2AA8-37A4-4452-94D0-29BB68F652FE}"/>
    <dgm:cxn modelId="{806646AB-76C4-4111-AFA1-DE44CDAFBB1C}" type="presOf" srcId="{E4806587-4095-4B21-88DB-262D8F62AFFF}" destId="{A02C3FA5-1C20-4EFC-86E1-A0D3026F485B}" srcOrd="0" destOrd="0" presId="urn:microsoft.com/office/officeart/2005/8/layout/process2"/>
    <dgm:cxn modelId="{3870C1B4-6C0A-4F15-AD06-BD1F57B75B74}" type="presOf" srcId="{A6864182-C376-4EEF-9E04-189EEBC0DB95}" destId="{DA5F6F35-5F68-4305-910A-7CD2BAFABD81}" srcOrd="0" destOrd="0" presId="urn:microsoft.com/office/officeart/2005/8/layout/process2"/>
    <dgm:cxn modelId="{8F19FBB5-02C7-4ACA-B16F-8FADB28D4382}" type="presOf" srcId="{CAA76772-949D-4497-9EB8-D3AB05D6B6E9}" destId="{4DA297AC-E0D8-4626-8CAB-1F1ED06ACBFE}" srcOrd="0" destOrd="0" presId="urn:microsoft.com/office/officeart/2005/8/layout/process2"/>
    <dgm:cxn modelId="{AB6018BE-8900-4CE1-B96C-7DAE42134B0E}" type="presOf" srcId="{325B3D07-6FE5-40B7-A19B-0C691B2FC0F5}" destId="{14995702-2718-4483-BD8D-275A173CFF6D}" srcOrd="0" destOrd="0" presId="urn:microsoft.com/office/officeart/2005/8/layout/process2"/>
    <dgm:cxn modelId="{DE776ECD-C750-4C50-89ED-411E21B7E3DC}" type="presOf" srcId="{B698F577-909B-4374-846B-F21B4199A3F4}" destId="{2BC4788B-1ED0-4FDE-AAC9-933F76A49B8E}" srcOrd="1" destOrd="0" presId="urn:microsoft.com/office/officeart/2005/8/layout/process2"/>
    <dgm:cxn modelId="{7C8C77D0-717B-4A59-BF8B-228D9E527BA6}" type="presOf" srcId="{B698F577-909B-4374-846B-F21B4199A3F4}" destId="{02BFC3D4-A604-4E02-A266-E813AAFB05D2}" srcOrd="0" destOrd="0" presId="urn:microsoft.com/office/officeart/2005/8/layout/process2"/>
    <dgm:cxn modelId="{4328AFD6-C672-4DCD-AFFA-2C5ADAC506C0}" type="presOf" srcId="{E4806587-4095-4B21-88DB-262D8F62AFFF}" destId="{7640AF8D-1109-417E-8E2A-0B2D4903B4B5}" srcOrd="1" destOrd="0" presId="urn:microsoft.com/office/officeart/2005/8/layout/process2"/>
    <dgm:cxn modelId="{3FE911FE-84E7-415F-A6E1-FC0350213E94}" type="presOf" srcId="{E7705236-BC43-44FD-A6DC-2A09B35FF236}" destId="{050DFDBC-48D1-4D5D-8498-63921AE34E50}" srcOrd="0" destOrd="0" presId="urn:microsoft.com/office/officeart/2005/8/layout/process2"/>
    <dgm:cxn modelId="{B587C7E8-598A-4098-B165-EC52C1D50FBF}" type="presParOf" srcId="{DA5F6F35-5F68-4305-910A-7CD2BAFABD81}" destId="{771D967F-89D7-4854-9DD1-2722319365E6}" srcOrd="0" destOrd="0" presId="urn:microsoft.com/office/officeart/2005/8/layout/process2"/>
    <dgm:cxn modelId="{6504D8C8-9602-46CF-91D9-6C9DA7A4F25D}" type="presParOf" srcId="{DA5F6F35-5F68-4305-910A-7CD2BAFABD81}" destId="{04ED201C-9608-4A74-AB3E-1B643D74E916}" srcOrd="1" destOrd="0" presId="urn:microsoft.com/office/officeart/2005/8/layout/process2"/>
    <dgm:cxn modelId="{7ECE179E-8A33-429B-AAF4-FE9B4C045A11}" type="presParOf" srcId="{04ED201C-9608-4A74-AB3E-1B643D74E916}" destId="{071CC049-ED5D-4828-A0B9-8771E0DD612A}" srcOrd="0" destOrd="0" presId="urn:microsoft.com/office/officeart/2005/8/layout/process2"/>
    <dgm:cxn modelId="{43738523-FE01-4BD4-93A6-A83E3E91786B}" type="presParOf" srcId="{DA5F6F35-5F68-4305-910A-7CD2BAFABD81}" destId="{8F6AB856-8D45-46F7-BE7F-0FBF79FB4FBD}" srcOrd="2" destOrd="0" presId="urn:microsoft.com/office/officeart/2005/8/layout/process2"/>
    <dgm:cxn modelId="{BEB9EAC9-DC08-4A37-B581-2522F99047EA}" type="presParOf" srcId="{DA5F6F35-5F68-4305-910A-7CD2BAFABD81}" destId="{47387015-D69E-4783-A93D-4231A5B45059}" srcOrd="3" destOrd="0" presId="urn:microsoft.com/office/officeart/2005/8/layout/process2"/>
    <dgm:cxn modelId="{8291024D-7669-420E-8B50-18B3A9966063}" type="presParOf" srcId="{47387015-D69E-4783-A93D-4231A5B45059}" destId="{F004E7A6-FAED-452E-A207-05AD27D4F2F4}" srcOrd="0" destOrd="0" presId="urn:microsoft.com/office/officeart/2005/8/layout/process2"/>
    <dgm:cxn modelId="{E7ABE78E-1AE1-48EB-8A88-497949FB1A59}" type="presParOf" srcId="{DA5F6F35-5F68-4305-910A-7CD2BAFABD81}" destId="{050DFDBC-48D1-4D5D-8498-63921AE34E50}" srcOrd="4" destOrd="0" presId="urn:microsoft.com/office/officeart/2005/8/layout/process2"/>
    <dgm:cxn modelId="{EF702F6B-2874-4B35-A2C6-F3564EED8952}" type="presParOf" srcId="{DA5F6F35-5F68-4305-910A-7CD2BAFABD81}" destId="{4DA297AC-E0D8-4626-8CAB-1F1ED06ACBFE}" srcOrd="5" destOrd="0" presId="urn:microsoft.com/office/officeart/2005/8/layout/process2"/>
    <dgm:cxn modelId="{507C529E-8E28-4BAB-ACFA-103AD2137C30}" type="presParOf" srcId="{4DA297AC-E0D8-4626-8CAB-1F1ED06ACBFE}" destId="{B4B47185-4DA5-4A93-A1E0-19AC6B65F167}" srcOrd="0" destOrd="0" presId="urn:microsoft.com/office/officeart/2005/8/layout/process2"/>
    <dgm:cxn modelId="{564804A5-55EE-4B5F-ACA5-2C6394E64FE6}" type="presParOf" srcId="{DA5F6F35-5F68-4305-910A-7CD2BAFABD81}" destId="{0A442BF3-C754-4551-9F07-A16CF69DA5F0}" srcOrd="6" destOrd="0" presId="urn:microsoft.com/office/officeart/2005/8/layout/process2"/>
    <dgm:cxn modelId="{7DE94EEB-03E1-4A40-80D6-5823EE325821}" type="presParOf" srcId="{DA5F6F35-5F68-4305-910A-7CD2BAFABD81}" destId="{02BFC3D4-A604-4E02-A266-E813AAFB05D2}" srcOrd="7" destOrd="0" presId="urn:microsoft.com/office/officeart/2005/8/layout/process2"/>
    <dgm:cxn modelId="{30440160-6140-49ED-B15E-08D679625901}" type="presParOf" srcId="{02BFC3D4-A604-4E02-A266-E813AAFB05D2}" destId="{2BC4788B-1ED0-4FDE-AAC9-933F76A49B8E}" srcOrd="0" destOrd="0" presId="urn:microsoft.com/office/officeart/2005/8/layout/process2"/>
    <dgm:cxn modelId="{D962EAD7-0092-41BF-AF04-2BA2E3E89CC8}" type="presParOf" srcId="{DA5F6F35-5F68-4305-910A-7CD2BAFABD81}" destId="{7113E05D-F65D-44CF-A646-7BDD24A1F98A}" srcOrd="8" destOrd="0" presId="urn:microsoft.com/office/officeart/2005/8/layout/process2"/>
    <dgm:cxn modelId="{2D8491EB-4CD8-4DDB-81F8-E725BC69F116}" type="presParOf" srcId="{DA5F6F35-5F68-4305-910A-7CD2BAFABD81}" destId="{512DF12F-5933-4EFE-B8CB-36EF727DB781}" srcOrd="9" destOrd="0" presId="urn:microsoft.com/office/officeart/2005/8/layout/process2"/>
    <dgm:cxn modelId="{BB59C5B8-19CD-4D56-9638-7F89FDAA0726}" type="presParOf" srcId="{512DF12F-5933-4EFE-B8CB-36EF727DB781}" destId="{D4182D23-5597-4DEF-BB4C-EDE698B64A78}" srcOrd="0" destOrd="0" presId="urn:microsoft.com/office/officeart/2005/8/layout/process2"/>
    <dgm:cxn modelId="{29673DA2-0BFC-47FC-B54F-C47AD583A7B1}" type="presParOf" srcId="{DA5F6F35-5F68-4305-910A-7CD2BAFABD81}" destId="{24F858A3-7D69-4A42-9AFD-F467E590CD10}" srcOrd="10" destOrd="0" presId="urn:microsoft.com/office/officeart/2005/8/layout/process2"/>
    <dgm:cxn modelId="{CC300680-784A-4B2A-97D8-8D16410977E4}" type="presParOf" srcId="{DA5F6F35-5F68-4305-910A-7CD2BAFABD81}" destId="{A02C3FA5-1C20-4EFC-86E1-A0D3026F485B}" srcOrd="11" destOrd="0" presId="urn:microsoft.com/office/officeart/2005/8/layout/process2"/>
    <dgm:cxn modelId="{795DD209-31FE-485D-88D4-A7C7C54D3924}" type="presParOf" srcId="{A02C3FA5-1C20-4EFC-86E1-A0D3026F485B}" destId="{7640AF8D-1109-417E-8E2A-0B2D4903B4B5}" srcOrd="0" destOrd="0" presId="urn:microsoft.com/office/officeart/2005/8/layout/process2"/>
    <dgm:cxn modelId="{ED3B2AD7-C2D6-4122-ADB9-BF66541033D5}" type="presParOf" srcId="{DA5F6F35-5F68-4305-910A-7CD2BAFABD81}" destId="{14995702-2718-4483-BD8D-275A173CFF6D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34B3E3-E7D1-4526-9DBC-BCE67857168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2EF355-D148-46AA-B971-A573C9C006A1}">
      <dgm:prSet phldrT="[Text]"/>
      <dgm:spPr/>
      <dgm:t>
        <a:bodyPr/>
        <a:lstStyle/>
        <a:p>
          <a:r>
            <a:rPr lang="en-US" dirty="0"/>
            <a:t>Calculate number of launches at each site</a:t>
          </a:r>
        </a:p>
      </dgm:t>
    </dgm:pt>
    <dgm:pt modelId="{0BD27E8E-51D4-458F-ABAD-4825C086927E}" type="parTrans" cxnId="{6EF70B80-809C-4DF3-9560-91C1EA97E0CB}">
      <dgm:prSet/>
      <dgm:spPr/>
      <dgm:t>
        <a:bodyPr/>
        <a:lstStyle/>
        <a:p>
          <a:endParaRPr lang="en-US"/>
        </a:p>
      </dgm:t>
    </dgm:pt>
    <dgm:pt modelId="{647553DC-2D09-424C-B2B8-FA45243175F6}" type="sibTrans" cxnId="{6EF70B80-809C-4DF3-9560-91C1EA97E0CB}">
      <dgm:prSet/>
      <dgm:spPr/>
      <dgm:t>
        <a:bodyPr/>
        <a:lstStyle/>
        <a:p>
          <a:endParaRPr lang="en-US"/>
        </a:p>
      </dgm:t>
    </dgm:pt>
    <dgm:pt modelId="{1644ECB3-CAC8-4817-9E38-361E719E51F2}">
      <dgm:prSet phldrT="[Text]"/>
      <dgm:spPr/>
      <dgm:t>
        <a:bodyPr/>
        <a:lstStyle/>
        <a:p>
          <a:r>
            <a:rPr lang="en-US" dirty="0"/>
            <a:t>Calculate number and occurrence of each orbit</a:t>
          </a:r>
        </a:p>
      </dgm:t>
    </dgm:pt>
    <dgm:pt modelId="{1F8529CE-E49C-4EF7-B8D8-92F297F4B58D}" type="parTrans" cxnId="{6C0057E3-650A-403B-AC6D-44A486B4EB4C}">
      <dgm:prSet/>
      <dgm:spPr/>
      <dgm:t>
        <a:bodyPr/>
        <a:lstStyle/>
        <a:p>
          <a:endParaRPr lang="en-US"/>
        </a:p>
      </dgm:t>
    </dgm:pt>
    <dgm:pt modelId="{F43C3F0C-940E-4875-B1A3-A4C7058D21AB}" type="sibTrans" cxnId="{6C0057E3-650A-403B-AC6D-44A486B4EB4C}">
      <dgm:prSet/>
      <dgm:spPr/>
      <dgm:t>
        <a:bodyPr/>
        <a:lstStyle/>
        <a:p>
          <a:endParaRPr lang="en-US"/>
        </a:p>
      </dgm:t>
    </dgm:pt>
    <dgm:pt modelId="{99F3F39D-A28D-4804-B1F2-65D56D9E3558}">
      <dgm:prSet phldrT="[Text]"/>
      <dgm:spPr/>
      <dgm:t>
        <a:bodyPr/>
        <a:lstStyle/>
        <a:p>
          <a:r>
            <a:rPr lang="en-US" dirty="0"/>
            <a:t>Calculate number and occurrence of mission outcome per each orbit</a:t>
          </a:r>
        </a:p>
      </dgm:t>
    </dgm:pt>
    <dgm:pt modelId="{F03E9CCA-2F85-4953-BC49-FBB499BD6749}" type="parTrans" cxnId="{C9E07B70-D020-41D4-BE1C-CA0DFBB9DFED}">
      <dgm:prSet/>
      <dgm:spPr/>
      <dgm:t>
        <a:bodyPr/>
        <a:lstStyle/>
        <a:p>
          <a:endParaRPr lang="en-US"/>
        </a:p>
      </dgm:t>
    </dgm:pt>
    <dgm:pt modelId="{60AD7678-FE5E-42C3-833E-A196948094FF}" type="sibTrans" cxnId="{C9E07B70-D020-41D4-BE1C-CA0DFBB9DFED}">
      <dgm:prSet/>
      <dgm:spPr/>
      <dgm:t>
        <a:bodyPr/>
        <a:lstStyle/>
        <a:p>
          <a:endParaRPr lang="en-US"/>
        </a:p>
      </dgm:t>
    </dgm:pt>
    <dgm:pt modelId="{35E4A411-5438-4D59-A45E-955DD98C20E0}">
      <dgm:prSet phldrT="[Text]"/>
      <dgm:spPr/>
      <dgm:t>
        <a:bodyPr/>
        <a:lstStyle/>
        <a:p>
          <a:r>
            <a:rPr lang="en-US" dirty="0"/>
            <a:t>Create landing outcome label from outcome column</a:t>
          </a:r>
        </a:p>
      </dgm:t>
    </dgm:pt>
    <dgm:pt modelId="{24951CEC-8E22-4954-888C-825A5512F693}" type="parTrans" cxnId="{D3A3A70C-38F7-462D-B132-A1B903DA31F2}">
      <dgm:prSet/>
      <dgm:spPr/>
      <dgm:t>
        <a:bodyPr/>
        <a:lstStyle/>
        <a:p>
          <a:endParaRPr lang="en-US"/>
        </a:p>
      </dgm:t>
    </dgm:pt>
    <dgm:pt modelId="{4D91CE93-45EE-4C93-976E-6FE5D711F8FB}" type="sibTrans" cxnId="{D3A3A70C-38F7-462D-B132-A1B903DA31F2}">
      <dgm:prSet/>
      <dgm:spPr/>
      <dgm:t>
        <a:bodyPr/>
        <a:lstStyle/>
        <a:p>
          <a:endParaRPr lang="en-US"/>
        </a:p>
      </dgm:t>
    </dgm:pt>
    <dgm:pt modelId="{5BC0A519-E567-4699-B9D1-8BC1C83E3956}" type="pres">
      <dgm:prSet presAssocID="{3534B3E3-E7D1-4526-9DBC-BCE67857168F}" presName="diagram" presStyleCnt="0">
        <dgm:presLayoutVars>
          <dgm:dir/>
          <dgm:resizeHandles val="exact"/>
        </dgm:presLayoutVars>
      </dgm:prSet>
      <dgm:spPr/>
    </dgm:pt>
    <dgm:pt modelId="{DFE2BDB1-BED1-4E07-BE8E-DB6AEADBB85F}" type="pres">
      <dgm:prSet presAssocID="{D82EF355-D148-46AA-B971-A573C9C006A1}" presName="node" presStyleLbl="node1" presStyleIdx="0" presStyleCnt="4" custLinFactNeighborX="-11" custLinFactNeighborY="-34632">
        <dgm:presLayoutVars>
          <dgm:bulletEnabled val="1"/>
        </dgm:presLayoutVars>
      </dgm:prSet>
      <dgm:spPr/>
    </dgm:pt>
    <dgm:pt modelId="{240B4103-A95F-403D-8A05-BFE773FFC950}" type="pres">
      <dgm:prSet presAssocID="{647553DC-2D09-424C-B2B8-FA45243175F6}" presName="sibTrans" presStyleCnt="0"/>
      <dgm:spPr/>
    </dgm:pt>
    <dgm:pt modelId="{E2BA91F9-3E4D-469B-8241-447C6A89B81C}" type="pres">
      <dgm:prSet presAssocID="{1644ECB3-CAC8-4817-9E38-361E719E51F2}" presName="node" presStyleLbl="node1" presStyleIdx="1" presStyleCnt="4" custLinFactNeighborX="-8252" custLinFactNeighborY="-32373">
        <dgm:presLayoutVars>
          <dgm:bulletEnabled val="1"/>
        </dgm:presLayoutVars>
      </dgm:prSet>
      <dgm:spPr/>
    </dgm:pt>
    <dgm:pt modelId="{68ACEC1A-E733-4597-A2B4-B102542D1BB3}" type="pres">
      <dgm:prSet presAssocID="{F43C3F0C-940E-4875-B1A3-A4C7058D21AB}" presName="sibTrans" presStyleCnt="0"/>
      <dgm:spPr/>
    </dgm:pt>
    <dgm:pt modelId="{1AE74328-5EF4-4776-A4F1-CC0261595838}" type="pres">
      <dgm:prSet presAssocID="{99F3F39D-A28D-4804-B1F2-65D56D9E3558}" presName="node" presStyleLbl="node1" presStyleIdx="2" presStyleCnt="4" custLinFactNeighborX="-13654" custLinFactNeighborY="-30384">
        <dgm:presLayoutVars>
          <dgm:bulletEnabled val="1"/>
        </dgm:presLayoutVars>
      </dgm:prSet>
      <dgm:spPr/>
    </dgm:pt>
    <dgm:pt modelId="{A4782841-D121-4D4F-B0DD-FAC1DD7FC66A}" type="pres">
      <dgm:prSet presAssocID="{60AD7678-FE5E-42C3-833E-A196948094FF}" presName="sibTrans" presStyleCnt="0"/>
      <dgm:spPr/>
    </dgm:pt>
    <dgm:pt modelId="{02FC6826-9103-434C-A702-CE4FF76A27E0}" type="pres">
      <dgm:prSet presAssocID="{35E4A411-5438-4D59-A45E-955DD98C20E0}" presName="node" presStyleLbl="node1" presStyleIdx="3" presStyleCnt="4" custScaleX="88365" custScaleY="90455" custLinFactNeighborX="-21900" custLinFactNeighborY="-35531">
        <dgm:presLayoutVars>
          <dgm:bulletEnabled val="1"/>
        </dgm:presLayoutVars>
      </dgm:prSet>
      <dgm:spPr/>
    </dgm:pt>
  </dgm:ptLst>
  <dgm:cxnLst>
    <dgm:cxn modelId="{D3A3A70C-38F7-462D-B132-A1B903DA31F2}" srcId="{3534B3E3-E7D1-4526-9DBC-BCE67857168F}" destId="{35E4A411-5438-4D59-A45E-955DD98C20E0}" srcOrd="3" destOrd="0" parTransId="{24951CEC-8E22-4954-888C-825A5512F693}" sibTransId="{4D91CE93-45EE-4C93-976E-6FE5D711F8FB}"/>
    <dgm:cxn modelId="{C9E07B70-D020-41D4-BE1C-CA0DFBB9DFED}" srcId="{3534B3E3-E7D1-4526-9DBC-BCE67857168F}" destId="{99F3F39D-A28D-4804-B1F2-65D56D9E3558}" srcOrd="2" destOrd="0" parTransId="{F03E9CCA-2F85-4953-BC49-FBB499BD6749}" sibTransId="{60AD7678-FE5E-42C3-833E-A196948094FF}"/>
    <dgm:cxn modelId="{04D59B59-99DC-4A7B-AAFC-B48D254B0BBE}" type="presOf" srcId="{1644ECB3-CAC8-4817-9E38-361E719E51F2}" destId="{E2BA91F9-3E4D-469B-8241-447C6A89B81C}" srcOrd="0" destOrd="0" presId="urn:microsoft.com/office/officeart/2005/8/layout/default"/>
    <dgm:cxn modelId="{6EF70B80-809C-4DF3-9560-91C1EA97E0CB}" srcId="{3534B3E3-E7D1-4526-9DBC-BCE67857168F}" destId="{D82EF355-D148-46AA-B971-A573C9C006A1}" srcOrd="0" destOrd="0" parTransId="{0BD27E8E-51D4-458F-ABAD-4825C086927E}" sibTransId="{647553DC-2D09-424C-B2B8-FA45243175F6}"/>
    <dgm:cxn modelId="{2E4FBC91-A99F-4521-A72E-6FC749CEA155}" type="presOf" srcId="{35E4A411-5438-4D59-A45E-955DD98C20E0}" destId="{02FC6826-9103-434C-A702-CE4FF76A27E0}" srcOrd="0" destOrd="0" presId="urn:microsoft.com/office/officeart/2005/8/layout/default"/>
    <dgm:cxn modelId="{BFB5F993-7C10-4D98-A67C-094406EF61B5}" type="presOf" srcId="{3534B3E3-E7D1-4526-9DBC-BCE67857168F}" destId="{5BC0A519-E567-4699-B9D1-8BC1C83E3956}" srcOrd="0" destOrd="0" presId="urn:microsoft.com/office/officeart/2005/8/layout/default"/>
    <dgm:cxn modelId="{182F919C-28BD-4493-A1BF-9D42B1EB76DA}" type="presOf" srcId="{D82EF355-D148-46AA-B971-A573C9C006A1}" destId="{DFE2BDB1-BED1-4E07-BE8E-DB6AEADBB85F}" srcOrd="0" destOrd="0" presId="urn:microsoft.com/office/officeart/2005/8/layout/default"/>
    <dgm:cxn modelId="{9C5056CD-1CE0-44D7-AFB0-FBB69CB7A3DD}" type="presOf" srcId="{99F3F39D-A28D-4804-B1F2-65D56D9E3558}" destId="{1AE74328-5EF4-4776-A4F1-CC0261595838}" srcOrd="0" destOrd="0" presId="urn:microsoft.com/office/officeart/2005/8/layout/default"/>
    <dgm:cxn modelId="{6C0057E3-650A-403B-AC6D-44A486B4EB4C}" srcId="{3534B3E3-E7D1-4526-9DBC-BCE67857168F}" destId="{1644ECB3-CAC8-4817-9E38-361E719E51F2}" srcOrd="1" destOrd="0" parTransId="{1F8529CE-E49C-4EF7-B8D8-92F297F4B58D}" sibTransId="{F43C3F0C-940E-4875-B1A3-A4C7058D21AB}"/>
    <dgm:cxn modelId="{9867C1B8-40FA-46DF-BE72-09B2E5BE43BA}" type="presParOf" srcId="{5BC0A519-E567-4699-B9D1-8BC1C83E3956}" destId="{DFE2BDB1-BED1-4E07-BE8E-DB6AEADBB85F}" srcOrd="0" destOrd="0" presId="urn:microsoft.com/office/officeart/2005/8/layout/default"/>
    <dgm:cxn modelId="{91BFDE0D-A62E-4216-B90A-FA4711D2E98B}" type="presParOf" srcId="{5BC0A519-E567-4699-B9D1-8BC1C83E3956}" destId="{240B4103-A95F-403D-8A05-BFE773FFC950}" srcOrd="1" destOrd="0" presId="urn:microsoft.com/office/officeart/2005/8/layout/default"/>
    <dgm:cxn modelId="{6498E0F0-CE7C-4E48-A5D3-79CB6E1F6800}" type="presParOf" srcId="{5BC0A519-E567-4699-B9D1-8BC1C83E3956}" destId="{E2BA91F9-3E4D-469B-8241-447C6A89B81C}" srcOrd="2" destOrd="0" presId="urn:microsoft.com/office/officeart/2005/8/layout/default"/>
    <dgm:cxn modelId="{FA3E654F-A44B-41B6-8489-15E01DE6D243}" type="presParOf" srcId="{5BC0A519-E567-4699-B9D1-8BC1C83E3956}" destId="{68ACEC1A-E733-4597-A2B4-B102542D1BB3}" srcOrd="3" destOrd="0" presId="urn:microsoft.com/office/officeart/2005/8/layout/default"/>
    <dgm:cxn modelId="{E8CB353E-3323-4797-AF62-158450D1244E}" type="presParOf" srcId="{5BC0A519-E567-4699-B9D1-8BC1C83E3956}" destId="{1AE74328-5EF4-4776-A4F1-CC0261595838}" srcOrd="4" destOrd="0" presId="urn:microsoft.com/office/officeart/2005/8/layout/default"/>
    <dgm:cxn modelId="{F90578C7-A808-4554-ADD5-DD572096F46A}" type="presParOf" srcId="{5BC0A519-E567-4699-B9D1-8BC1C83E3956}" destId="{A4782841-D121-4D4F-B0DD-FAC1DD7FC66A}" srcOrd="5" destOrd="0" presId="urn:microsoft.com/office/officeart/2005/8/layout/default"/>
    <dgm:cxn modelId="{70C756E7-D2EE-4AD2-B855-2E9105D9C8F6}" type="presParOf" srcId="{5BC0A519-E567-4699-B9D1-8BC1C83E3956}" destId="{02FC6826-9103-434C-A702-CE4FF76A27E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42B274-7F55-4D73-8512-96E7C8570292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C1012C-CED4-4415-A063-896EA7FF5257}">
      <dgm:prSet/>
      <dgm:spPr/>
      <dgm:t>
        <a:bodyPr/>
        <a:lstStyle/>
        <a:p>
          <a:r>
            <a:rPr lang="en-US" dirty="0"/>
            <a:t>Building Model</a:t>
          </a:r>
        </a:p>
      </dgm:t>
    </dgm:pt>
    <dgm:pt modelId="{728A1707-5C73-49FD-8D47-61E269FAC45C}" type="parTrans" cxnId="{8E570DDE-5613-4B79-A5C2-6613B0E37F6B}">
      <dgm:prSet/>
      <dgm:spPr/>
      <dgm:t>
        <a:bodyPr/>
        <a:lstStyle/>
        <a:p>
          <a:endParaRPr lang="en-US"/>
        </a:p>
      </dgm:t>
    </dgm:pt>
    <dgm:pt modelId="{43DBCDD3-DBD9-4CEA-B999-87B21451B855}" type="sibTrans" cxnId="{8E570DDE-5613-4B79-A5C2-6613B0E37F6B}">
      <dgm:prSet/>
      <dgm:spPr/>
      <dgm:t>
        <a:bodyPr/>
        <a:lstStyle/>
        <a:p>
          <a:endParaRPr lang="en-US"/>
        </a:p>
      </dgm:t>
    </dgm:pt>
    <dgm:pt modelId="{F9B98EBD-0427-4863-8B89-CF87E5283B35}">
      <dgm:prSet custT="1"/>
      <dgm:spPr/>
      <dgm:t>
        <a:bodyPr/>
        <a:lstStyle/>
        <a:p>
          <a:r>
            <a:rPr lang="en-US" sz="1800" dirty="0"/>
            <a:t>Load our feature engineered data into </a:t>
          </a:r>
          <a:r>
            <a:rPr lang="en-US" sz="1800" dirty="0" err="1"/>
            <a:t>dataframe</a:t>
          </a:r>
          <a:endParaRPr lang="en-US" sz="1800" dirty="0"/>
        </a:p>
      </dgm:t>
    </dgm:pt>
    <dgm:pt modelId="{E8325B3F-1F04-456F-9DF3-2648CCF58A16}" type="parTrans" cxnId="{978A7862-0E20-4CA3-9F4C-074DC55F896A}">
      <dgm:prSet/>
      <dgm:spPr/>
      <dgm:t>
        <a:bodyPr/>
        <a:lstStyle/>
        <a:p>
          <a:endParaRPr lang="en-US"/>
        </a:p>
      </dgm:t>
    </dgm:pt>
    <dgm:pt modelId="{979B1E26-9B7D-4CD3-BCB0-2500EF69A4D4}" type="sibTrans" cxnId="{978A7862-0E20-4CA3-9F4C-074DC55F896A}">
      <dgm:prSet/>
      <dgm:spPr/>
      <dgm:t>
        <a:bodyPr/>
        <a:lstStyle/>
        <a:p>
          <a:endParaRPr lang="en-US"/>
        </a:p>
      </dgm:t>
    </dgm:pt>
    <dgm:pt modelId="{AB99CBF3-092A-45B4-B522-B840ADEB6AEA}">
      <dgm:prSet custT="1"/>
      <dgm:spPr/>
      <dgm:t>
        <a:bodyPr/>
        <a:lstStyle/>
        <a:p>
          <a:r>
            <a:rPr lang="en-US" sz="1800" dirty="0"/>
            <a:t>Transform it into </a:t>
          </a:r>
          <a:r>
            <a:rPr lang="en-US" sz="1800" dirty="0" err="1"/>
            <a:t>Numpy</a:t>
          </a:r>
          <a:r>
            <a:rPr lang="en-US" sz="1800" dirty="0"/>
            <a:t> arrays</a:t>
          </a:r>
        </a:p>
      </dgm:t>
    </dgm:pt>
    <dgm:pt modelId="{4543DC63-7B93-4F6C-B90D-3873683EE2F1}" type="parTrans" cxnId="{EC5FAB69-0932-48CE-9923-24974D08109F}">
      <dgm:prSet/>
      <dgm:spPr/>
      <dgm:t>
        <a:bodyPr/>
        <a:lstStyle/>
        <a:p>
          <a:endParaRPr lang="en-US"/>
        </a:p>
      </dgm:t>
    </dgm:pt>
    <dgm:pt modelId="{1514E99F-85B2-45AF-98D1-2D93DFDF08EA}" type="sibTrans" cxnId="{EC5FAB69-0932-48CE-9923-24974D08109F}">
      <dgm:prSet/>
      <dgm:spPr/>
      <dgm:t>
        <a:bodyPr/>
        <a:lstStyle/>
        <a:p>
          <a:endParaRPr lang="en-US"/>
        </a:p>
      </dgm:t>
    </dgm:pt>
    <dgm:pt modelId="{EE5DBFF7-D317-45D8-97AB-68A575EA94A4}">
      <dgm:prSet custT="1"/>
      <dgm:spPr/>
      <dgm:t>
        <a:bodyPr/>
        <a:lstStyle/>
        <a:p>
          <a:r>
            <a:rPr lang="en-US" sz="1800"/>
            <a:t>Standardize&amp; transform data</a:t>
          </a:r>
        </a:p>
      </dgm:t>
    </dgm:pt>
    <dgm:pt modelId="{875FB839-6CBC-487A-9CDA-BE5DF3BB1AEB}" type="parTrans" cxnId="{88EE8B4F-4221-48A1-A8F0-08F7E3C79BEA}">
      <dgm:prSet/>
      <dgm:spPr/>
      <dgm:t>
        <a:bodyPr/>
        <a:lstStyle/>
        <a:p>
          <a:endParaRPr lang="en-US"/>
        </a:p>
      </dgm:t>
    </dgm:pt>
    <dgm:pt modelId="{ADE98BC0-9B2A-4ED0-B85C-2AC12EAFC90C}" type="sibTrans" cxnId="{88EE8B4F-4221-48A1-A8F0-08F7E3C79BEA}">
      <dgm:prSet/>
      <dgm:spPr/>
      <dgm:t>
        <a:bodyPr/>
        <a:lstStyle/>
        <a:p>
          <a:endParaRPr lang="en-US"/>
        </a:p>
      </dgm:t>
    </dgm:pt>
    <dgm:pt modelId="{E22E7D0E-148A-4178-98A1-1805F16F9A07}">
      <dgm:prSet custT="1"/>
      <dgm:spPr/>
      <dgm:t>
        <a:bodyPr/>
        <a:lstStyle/>
        <a:p>
          <a:r>
            <a:rPr lang="en-US" sz="1800" dirty="0"/>
            <a:t>Split data into training and test datasets</a:t>
          </a:r>
        </a:p>
      </dgm:t>
    </dgm:pt>
    <dgm:pt modelId="{6B5E6782-CE8F-4967-93C8-B2C56A4C1C1E}" type="parTrans" cxnId="{86369FAC-A0DF-4338-8A62-274C362424C5}">
      <dgm:prSet/>
      <dgm:spPr/>
      <dgm:t>
        <a:bodyPr/>
        <a:lstStyle/>
        <a:p>
          <a:endParaRPr lang="en-US"/>
        </a:p>
      </dgm:t>
    </dgm:pt>
    <dgm:pt modelId="{A955CD48-0488-4953-AF37-B6538BDD72CC}" type="sibTrans" cxnId="{86369FAC-A0DF-4338-8A62-274C362424C5}">
      <dgm:prSet/>
      <dgm:spPr/>
      <dgm:t>
        <a:bodyPr/>
        <a:lstStyle/>
        <a:p>
          <a:endParaRPr lang="en-US"/>
        </a:p>
      </dgm:t>
    </dgm:pt>
    <dgm:pt modelId="{BF139DE3-A5F1-4F65-B86D-18C73012BE30}">
      <dgm:prSet custT="1"/>
      <dgm:spPr/>
      <dgm:t>
        <a:bodyPr/>
        <a:lstStyle/>
        <a:p>
          <a:r>
            <a:rPr lang="en-US" sz="1800" dirty="0"/>
            <a:t>Check how many test samples have been created</a:t>
          </a:r>
        </a:p>
      </dgm:t>
    </dgm:pt>
    <dgm:pt modelId="{B2B1F703-6E6E-4AC0-A2F8-EDF494CA2396}" type="parTrans" cxnId="{80630FB0-2043-43EF-B934-ACB9E220B8E6}">
      <dgm:prSet/>
      <dgm:spPr/>
      <dgm:t>
        <a:bodyPr/>
        <a:lstStyle/>
        <a:p>
          <a:endParaRPr lang="en-US"/>
        </a:p>
      </dgm:t>
    </dgm:pt>
    <dgm:pt modelId="{FAAC3295-D6DE-4C16-951A-4C19EF82FF9A}" type="sibTrans" cxnId="{80630FB0-2043-43EF-B934-ACB9E220B8E6}">
      <dgm:prSet/>
      <dgm:spPr/>
      <dgm:t>
        <a:bodyPr/>
        <a:lstStyle/>
        <a:p>
          <a:endParaRPr lang="en-US"/>
        </a:p>
      </dgm:t>
    </dgm:pt>
    <dgm:pt modelId="{8581250D-64DC-4E1A-A8F3-31E7F9FD1DCE}">
      <dgm:prSet custT="1"/>
      <dgm:spPr/>
      <dgm:t>
        <a:bodyPr/>
        <a:lstStyle/>
        <a:p>
          <a:r>
            <a:rPr lang="en-US" sz="1800" dirty="0"/>
            <a:t>List down machine learning algorithms to use</a:t>
          </a:r>
        </a:p>
      </dgm:t>
    </dgm:pt>
    <dgm:pt modelId="{D14D7965-00D6-4C57-8BC7-2F8A2D24BB7B}" type="parTrans" cxnId="{849B213A-016A-477E-B36C-9E99A3FA23BA}">
      <dgm:prSet/>
      <dgm:spPr/>
      <dgm:t>
        <a:bodyPr/>
        <a:lstStyle/>
        <a:p>
          <a:endParaRPr lang="en-US"/>
        </a:p>
      </dgm:t>
    </dgm:pt>
    <dgm:pt modelId="{3740917A-97AC-4A45-A29D-C495C6D5F449}" type="sibTrans" cxnId="{849B213A-016A-477E-B36C-9E99A3FA23BA}">
      <dgm:prSet/>
      <dgm:spPr/>
      <dgm:t>
        <a:bodyPr/>
        <a:lstStyle/>
        <a:p>
          <a:endParaRPr lang="en-US"/>
        </a:p>
      </dgm:t>
    </dgm:pt>
    <dgm:pt modelId="{6D50CCED-D4E8-4F1A-B8EB-033770E1FD56}">
      <dgm:prSet custT="1"/>
      <dgm:spPr/>
      <dgm:t>
        <a:bodyPr/>
        <a:lstStyle/>
        <a:p>
          <a:r>
            <a:rPr lang="en-US" sz="1800" dirty="0"/>
            <a:t>Set our parameters and algorithms to </a:t>
          </a:r>
          <a:r>
            <a:rPr lang="en-US" sz="1800" dirty="0" err="1"/>
            <a:t>GridSearchCV</a:t>
          </a:r>
          <a:endParaRPr lang="en-US" sz="1800" dirty="0"/>
        </a:p>
      </dgm:t>
    </dgm:pt>
    <dgm:pt modelId="{021364C4-96C7-4861-AA00-E0F7321F9746}" type="parTrans" cxnId="{D3703B4E-60D8-4D8B-AC52-216DD3A04BF1}">
      <dgm:prSet/>
      <dgm:spPr/>
      <dgm:t>
        <a:bodyPr/>
        <a:lstStyle/>
        <a:p>
          <a:endParaRPr lang="en-US"/>
        </a:p>
      </dgm:t>
    </dgm:pt>
    <dgm:pt modelId="{15E6034C-0E89-41AD-815A-689E68C864CA}" type="sibTrans" cxnId="{D3703B4E-60D8-4D8B-AC52-216DD3A04BF1}">
      <dgm:prSet/>
      <dgm:spPr/>
      <dgm:t>
        <a:bodyPr/>
        <a:lstStyle/>
        <a:p>
          <a:endParaRPr lang="en-US"/>
        </a:p>
      </dgm:t>
    </dgm:pt>
    <dgm:pt modelId="{AC3B881C-B4A9-4DFF-9FAB-872308E5993A}">
      <dgm:prSet custT="1"/>
      <dgm:spPr/>
      <dgm:t>
        <a:bodyPr/>
        <a:lstStyle/>
        <a:p>
          <a:r>
            <a:rPr lang="en-US" sz="1800" dirty="0"/>
            <a:t>Fit our datasets into the </a:t>
          </a:r>
          <a:r>
            <a:rPr lang="en-US" sz="1800" dirty="0" err="1"/>
            <a:t>GridSearchCV</a:t>
          </a:r>
          <a:r>
            <a:rPr lang="en-US" sz="1800" dirty="0"/>
            <a:t> object and train the model</a:t>
          </a:r>
        </a:p>
      </dgm:t>
    </dgm:pt>
    <dgm:pt modelId="{406B3565-C640-435A-878C-5F54018B0F1F}" type="parTrans" cxnId="{D4C99646-9A8D-468D-8D95-AC5F82165396}">
      <dgm:prSet/>
      <dgm:spPr/>
      <dgm:t>
        <a:bodyPr/>
        <a:lstStyle/>
        <a:p>
          <a:endParaRPr lang="en-US"/>
        </a:p>
      </dgm:t>
    </dgm:pt>
    <dgm:pt modelId="{04D1EBA8-1892-449E-B7B9-4997EA2106AB}" type="sibTrans" cxnId="{D4C99646-9A8D-468D-8D95-AC5F82165396}">
      <dgm:prSet/>
      <dgm:spPr/>
      <dgm:t>
        <a:bodyPr/>
        <a:lstStyle/>
        <a:p>
          <a:endParaRPr lang="en-US"/>
        </a:p>
      </dgm:t>
    </dgm:pt>
    <dgm:pt modelId="{81BD171A-3738-4274-B312-EB22DA719907}">
      <dgm:prSet/>
      <dgm:spPr/>
      <dgm:t>
        <a:bodyPr/>
        <a:lstStyle/>
        <a:p>
          <a:r>
            <a:rPr lang="en-US" dirty="0"/>
            <a:t>Evaluating Model</a:t>
          </a:r>
        </a:p>
      </dgm:t>
    </dgm:pt>
    <dgm:pt modelId="{C78B7E5E-2088-4943-833B-AC309CD78F2E}" type="parTrans" cxnId="{5C49A59F-3922-4746-A27C-294A4B03BE8E}">
      <dgm:prSet/>
      <dgm:spPr/>
      <dgm:t>
        <a:bodyPr/>
        <a:lstStyle/>
        <a:p>
          <a:endParaRPr lang="en-US"/>
        </a:p>
      </dgm:t>
    </dgm:pt>
    <dgm:pt modelId="{D88CC525-67A9-4176-B948-5CA471FEFFB5}" type="sibTrans" cxnId="{5C49A59F-3922-4746-A27C-294A4B03BE8E}">
      <dgm:prSet/>
      <dgm:spPr/>
      <dgm:t>
        <a:bodyPr/>
        <a:lstStyle/>
        <a:p>
          <a:endParaRPr lang="en-US"/>
        </a:p>
      </dgm:t>
    </dgm:pt>
    <dgm:pt modelId="{25B7B65A-ECAF-4125-A691-AAC499B7A17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Check accuracy of each model : Logistic Regression, SVM and Decision Tree Classifier</a:t>
          </a:r>
        </a:p>
      </dgm:t>
    </dgm:pt>
    <dgm:pt modelId="{8F31208A-28BE-4033-BF36-07477EA58275}" type="parTrans" cxnId="{E736EE4D-4322-44ED-829C-DE6D21C8A293}">
      <dgm:prSet/>
      <dgm:spPr/>
      <dgm:t>
        <a:bodyPr/>
        <a:lstStyle/>
        <a:p>
          <a:endParaRPr lang="en-US"/>
        </a:p>
      </dgm:t>
    </dgm:pt>
    <dgm:pt modelId="{F38DD92E-8C50-4C5A-A2DC-33ADCF4A1C7B}" type="sibTrans" cxnId="{E736EE4D-4322-44ED-829C-DE6D21C8A293}">
      <dgm:prSet/>
      <dgm:spPr/>
      <dgm:t>
        <a:bodyPr/>
        <a:lstStyle/>
        <a:p>
          <a:endParaRPr lang="en-US"/>
        </a:p>
      </dgm:t>
    </dgm:pt>
    <dgm:pt modelId="{B29AD597-0FF4-452E-91BF-94D936DDDC4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Get best hyperparameters for each algorithm</a:t>
          </a:r>
        </a:p>
      </dgm:t>
    </dgm:pt>
    <dgm:pt modelId="{F3CB7D48-2DED-470B-8988-8DA38F8E9EE1}" type="parTrans" cxnId="{C2801ECB-3A04-437C-BCCB-DD8F8F3479F1}">
      <dgm:prSet/>
      <dgm:spPr/>
      <dgm:t>
        <a:bodyPr/>
        <a:lstStyle/>
        <a:p>
          <a:endParaRPr lang="en-US"/>
        </a:p>
      </dgm:t>
    </dgm:pt>
    <dgm:pt modelId="{655820FD-931B-4403-B3DD-473949746F3A}" type="sibTrans" cxnId="{C2801ECB-3A04-437C-BCCB-DD8F8F3479F1}">
      <dgm:prSet/>
      <dgm:spPr/>
      <dgm:t>
        <a:bodyPr/>
        <a:lstStyle/>
        <a:p>
          <a:endParaRPr lang="en-US"/>
        </a:p>
      </dgm:t>
    </dgm:pt>
    <dgm:pt modelId="{1BF154D5-9409-4366-9C49-921BD67A037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Plot confusion matrix</a:t>
          </a:r>
        </a:p>
      </dgm:t>
    </dgm:pt>
    <dgm:pt modelId="{9C0E480A-046C-41C7-B71B-29B9E13F7D5A}" type="parTrans" cxnId="{3D3C8ADA-9272-4B47-915D-73DC75649B0C}">
      <dgm:prSet/>
      <dgm:spPr/>
      <dgm:t>
        <a:bodyPr/>
        <a:lstStyle/>
        <a:p>
          <a:endParaRPr lang="en-US"/>
        </a:p>
      </dgm:t>
    </dgm:pt>
    <dgm:pt modelId="{1B2C535D-38E4-4012-8460-9FD619A6D9C9}" type="sibTrans" cxnId="{3D3C8ADA-9272-4B47-915D-73DC75649B0C}">
      <dgm:prSet/>
      <dgm:spPr/>
      <dgm:t>
        <a:bodyPr/>
        <a:lstStyle/>
        <a:p>
          <a:endParaRPr lang="en-US"/>
        </a:p>
      </dgm:t>
    </dgm:pt>
    <dgm:pt modelId="{5CB7A1CF-DCB5-42EC-971A-A23B974001DB}">
      <dgm:prSet/>
      <dgm:spPr/>
      <dgm:t>
        <a:bodyPr/>
        <a:lstStyle/>
        <a:p>
          <a:r>
            <a:rPr lang="en-US" dirty="0"/>
            <a:t>Finding Best Performing Classification model</a:t>
          </a:r>
        </a:p>
      </dgm:t>
    </dgm:pt>
    <dgm:pt modelId="{8E166D1C-ADB1-45A8-A075-123350D71A4B}" type="parTrans" cxnId="{932B4F3C-760E-48F7-8B11-1B64622D4D78}">
      <dgm:prSet/>
      <dgm:spPr/>
      <dgm:t>
        <a:bodyPr/>
        <a:lstStyle/>
        <a:p>
          <a:endParaRPr lang="en-US"/>
        </a:p>
      </dgm:t>
    </dgm:pt>
    <dgm:pt modelId="{14337554-6F56-4D74-9E4C-FB33A1A47226}" type="sibTrans" cxnId="{932B4F3C-760E-48F7-8B11-1B64622D4D78}">
      <dgm:prSet/>
      <dgm:spPr/>
      <dgm:t>
        <a:bodyPr/>
        <a:lstStyle/>
        <a:p>
          <a:endParaRPr lang="en-US"/>
        </a:p>
      </dgm:t>
    </dgm:pt>
    <dgm:pt modelId="{D90057EE-F36F-49AD-B896-2DB3802D20FD}">
      <dgm:prSet/>
      <dgm:spPr/>
      <dgm:t>
        <a:bodyPr/>
        <a:lstStyle/>
        <a:p>
          <a:r>
            <a:rPr lang="en-US" dirty="0"/>
            <a:t>The model with the best accuracy score is the best Classification model</a:t>
          </a:r>
        </a:p>
      </dgm:t>
    </dgm:pt>
    <dgm:pt modelId="{5FCDF49A-459B-4141-A16F-CE9137189E9D}" type="parTrans" cxnId="{AE26704A-9F5D-4977-BFD6-DEA551143784}">
      <dgm:prSet/>
      <dgm:spPr/>
      <dgm:t>
        <a:bodyPr/>
        <a:lstStyle/>
        <a:p>
          <a:endParaRPr lang="en-US"/>
        </a:p>
      </dgm:t>
    </dgm:pt>
    <dgm:pt modelId="{496FDEEF-CCF0-42CD-94BA-641C2DF29DDF}" type="sibTrans" cxnId="{AE26704A-9F5D-4977-BFD6-DEA551143784}">
      <dgm:prSet/>
      <dgm:spPr/>
      <dgm:t>
        <a:bodyPr/>
        <a:lstStyle/>
        <a:p>
          <a:endParaRPr lang="en-US"/>
        </a:p>
      </dgm:t>
    </dgm:pt>
    <dgm:pt modelId="{7AF14738-9D66-43A5-8CDA-973F0CFF4EF9}" type="pres">
      <dgm:prSet presAssocID="{5042B274-7F55-4D73-8512-96E7C8570292}" presName="rootnode" presStyleCnt="0">
        <dgm:presLayoutVars>
          <dgm:chMax/>
          <dgm:chPref/>
          <dgm:dir/>
          <dgm:animLvl val="lvl"/>
        </dgm:presLayoutVars>
      </dgm:prSet>
      <dgm:spPr/>
    </dgm:pt>
    <dgm:pt modelId="{3718F18D-5DD8-4D36-AFF2-E5F29ACA0F9E}" type="pres">
      <dgm:prSet presAssocID="{59C1012C-CED4-4415-A063-896EA7FF5257}" presName="composite" presStyleCnt="0"/>
      <dgm:spPr/>
    </dgm:pt>
    <dgm:pt modelId="{3ECE7169-6B8C-4711-B692-A37907941F2D}" type="pres">
      <dgm:prSet presAssocID="{59C1012C-CED4-4415-A063-896EA7FF5257}" presName="bentUpArrow1" presStyleLbl="alignImgPlace1" presStyleIdx="0" presStyleCnt="2" custScaleX="115042" custLinFactNeighborX="-17626" custLinFactNeighborY="29479"/>
      <dgm:spPr/>
    </dgm:pt>
    <dgm:pt modelId="{89FB3A65-067B-4531-A35B-66D270DA1B64}" type="pres">
      <dgm:prSet presAssocID="{59C1012C-CED4-4415-A063-896EA7FF5257}" presName="ParentText" presStyleLbl="node1" presStyleIdx="0" presStyleCnt="3" custScaleY="156341" custLinFactNeighborX="-70018" custLinFactNeighborY="-1882">
        <dgm:presLayoutVars>
          <dgm:chMax val="1"/>
          <dgm:chPref val="1"/>
          <dgm:bulletEnabled val="1"/>
        </dgm:presLayoutVars>
      </dgm:prSet>
      <dgm:spPr/>
    </dgm:pt>
    <dgm:pt modelId="{55022A7E-0BF8-48CF-AEB3-26F6FA12BCD8}" type="pres">
      <dgm:prSet presAssocID="{59C1012C-CED4-4415-A063-896EA7FF5257}" presName="ChildText" presStyleLbl="revTx" presStyleIdx="0" presStyleCnt="3" custScaleX="483836" custLinFactX="82819" custLinFactNeighborX="100000" custLinFactNeighborY="-8546">
        <dgm:presLayoutVars>
          <dgm:chMax val="0"/>
          <dgm:chPref val="0"/>
          <dgm:bulletEnabled val="1"/>
        </dgm:presLayoutVars>
      </dgm:prSet>
      <dgm:spPr/>
    </dgm:pt>
    <dgm:pt modelId="{236330A9-CC31-4571-9891-4C7740A06C94}" type="pres">
      <dgm:prSet presAssocID="{43DBCDD3-DBD9-4CEA-B999-87B21451B855}" presName="sibTrans" presStyleCnt="0"/>
      <dgm:spPr/>
    </dgm:pt>
    <dgm:pt modelId="{4D94B627-6392-43B0-8D71-55C3478E3262}" type="pres">
      <dgm:prSet presAssocID="{81BD171A-3738-4274-B312-EB22DA719907}" presName="composite" presStyleCnt="0"/>
      <dgm:spPr/>
    </dgm:pt>
    <dgm:pt modelId="{97EFDC33-BE35-4714-99B5-4666807FB33F}" type="pres">
      <dgm:prSet presAssocID="{81BD171A-3738-4274-B312-EB22DA719907}" presName="bentUpArrow1" presStyleLbl="alignImgPlace1" presStyleIdx="1" presStyleCnt="2" custScaleX="216664" custLinFactNeighborX="-21283" custLinFactNeighborY="25263"/>
      <dgm:spPr/>
    </dgm:pt>
    <dgm:pt modelId="{F5560395-678D-4C5F-A5E2-167159FB99FC}" type="pres">
      <dgm:prSet presAssocID="{81BD171A-3738-4274-B312-EB22DA719907}" presName="ParentText" presStyleLbl="node1" presStyleIdx="1" presStyleCnt="3" custLinFactNeighborX="-85879" custLinFactNeighborY="32408">
        <dgm:presLayoutVars>
          <dgm:chMax val="1"/>
          <dgm:chPref val="1"/>
          <dgm:bulletEnabled val="1"/>
        </dgm:presLayoutVars>
      </dgm:prSet>
      <dgm:spPr/>
    </dgm:pt>
    <dgm:pt modelId="{2AC569A7-2D0F-4CF7-87D5-0F7324B7484D}" type="pres">
      <dgm:prSet presAssocID="{81BD171A-3738-4274-B312-EB22DA719907}" presName="ChildText" presStyleLbl="revTx" presStyleIdx="1" presStyleCnt="3" custScaleX="407751" custLinFactNeighborX="43603" custLinFactNeighborY="32246">
        <dgm:presLayoutVars>
          <dgm:chMax val="0"/>
          <dgm:chPref val="0"/>
          <dgm:bulletEnabled val="1"/>
        </dgm:presLayoutVars>
      </dgm:prSet>
      <dgm:spPr/>
    </dgm:pt>
    <dgm:pt modelId="{40122E02-9D9B-4981-AF65-54752C699B9D}" type="pres">
      <dgm:prSet presAssocID="{D88CC525-67A9-4176-B948-5CA471FEFFB5}" presName="sibTrans" presStyleCnt="0"/>
      <dgm:spPr/>
    </dgm:pt>
    <dgm:pt modelId="{43625D64-3250-48E6-934D-781E393FC05C}" type="pres">
      <dgm:prSet presAssocID="{5CB7A1CF-DCB5-42EC-971A-A23B974001DB}" presName="composite" presStyleCnt="0"/>
      <dgm:spPr/>
    </dgm:pt>
    <dgm:pt modelId="{D371B759-60C1-487A-91E3-8E5A953D82F7}" type="pres">
      <dgm:prSet presAssocID="{5CB7A1CF-DCB5-42EC-971A-A23B974001DB}" presName="ParentText" presStyleLbl="node1" presStyleIdx="2" presStyleCnt="3" custLinFactNeighborX="-37616" custLinFactNeighborY="21263">
        <dgm:presLayoutVars>
          <dgm:chMax val="1"/>
          <dgm:chPref val="1"/>
          <dgm:bulletEnabled val="1"/>
        </dgm:presLayoutVars>
      </dgm:prSet>
      <dgm:spPr/>
    </dgm:pt>
    <dgm:pt modelId="{61D1B7AC-F62E-434F-BC22-3863F3931E13}" type="pres">
      <dgm:prSet presAssocID="{5CB7A1CF-DCB5-42EC-971A-A23B974001DB}" presName="FinalChildText" presStyleLbl="revTx" presStyleIdx="2" presStyleCnt="3" custScaleX="191981" custLinFactNeighborX="167" custLinFactNeighborY="15627">
        <dgm:presLayoutVars>
          <dgm:chMax val="0"/>
          <dgm:chPref val="0"/>
          <dgm:bulletEnabled val="1"/>
        </dgm:presLayoutVars>
      </dgm:prSet>
      <dgm:spPr/>
    </dgm:pt>
  </dgm:ptLst>
  <dgm:cxnLst>
    <dgm:cxn modelId="{4B704502-D803-4717-AA89-767E36A6C460}" type="presOf" srcId="{8581250D-64DC-4E1A-A8F3-31E7F9FD1DCE}" destId="{55022A7E-0BF8-48CF-AEB3-26F6FA12BCD8}" srcOrd="0" destOrd="5" presId="urn:microsoft.com/office/officeart/2005/8/layout/StepDownProcess"/>
    <dgm:cxn modelId="{1E6E621A-0F2A-4430-A7A4-360A08886F4C}" type="presOf" srcId="{E22E7D0E-148A-4178-98A1-1805F16F9A07}" destId="{55022A7E-0BF8-48CF-AEB3-26F6FA12BCD8}" srcOrd="0" destOrd="3" presId="urn:microsoft.com/office/officeart/2005/8/layout/StepDownProcess"/>
    <dgm:cxn modelId="{EECEFD1B-B204-4712-B985-D45FEF71D1D4}" type="presOf" srcId="{59C1012C-CED4-4415-A063-896EA7FF5257}" destId="{89FB3A65-067B-4531-A35B-66D270DA1B64}" srcOrd="0" destOrd="0" presId="urn:microsoft.com/office/officeart/2005/8/layout/StepDownProcess"/>
    <dgm:cxn modelId="{FC542722-83BE-46D3-A54C-F0290A79BEF2}" type="presOf" srcId="{AB99CBF3-092A-45B4-B522-B840ADEB6AEA}" destId="{55022A7E-0BF8-48CF-AEB3-26F6FA12BCD8}" srcOrd="0" destOrd="1" presId="urn:microsoft.com/office/officeart/2005/8/layout/StepDownProcess"/>
    <dgm:cxn modelId="{849B213A-016A-477E-B36C-9E99A3FA23BA}" srcId="{59C1012C-CED4-4415-A063-896EA7FF5257}" destId="{8581250D-64DC-4E1A-A8F3-31E7F9FD1DCE}" srcOrd="5" destOrd="0" parTransId="{D14D7965-00D6-4C57-8BC7-2F8A2D24BB7B}" sibTransId="{3740917A-97AC-4A45-A29D-C495C6D5F449}"/>
    <dgm:cxn modelId="{932B4F3C-760E-48F7-8B11-1B64622D4D78}" srcId="{5042B274-7F55-4D73-8512-96E7C8570292}" destId="{5CB7A1CF-DCB5-42EC-971A-A23B974001DB}" srcOrd="2" destOrd="0" parTransId="{8E166D1C-ADB1-45A8-A075-123350D71A4B}" sibTransId="{14337554-6F56-4D74-9E4C-FB33A1A47226}"/>
    <dgm:cxn modelId="{6221395B-08A5-41FC-8221-A220469EB437}" type="presOf" srcId="{5CB7A1CF-DCB5-42EC-971A-A23B974001DB}" destId="{D371B759-60C1-487A-91E3-8E5A953D82F7}" srcOrd="0" destOrd="0" presId="urn:microsoft.com/office/officeart/2005/8/layout/StepDownProcess"/>
    <dgm:cxn modelId="{C1FED260-B570-4B54-BE05-2730ED8D04A0}" type="presOf" srcId="{5042B274-7F55-4D73-8512-96E7C8570292}" destId="{7AF14738-9D66-43A5-8CDA-973F0CFF4EF9}" srcOrd="0" destOrd="0" presId="urn:microsoft.com/office/officeart/2005/8/layout/StepDownProcess"/>
    <dgm:cxn modelId="{978A7862-0E20-4CA3-9F4C-074DC55F896A}" srcId="{59C1012C-CED4-4415-A063-896EA7FF5257}" destId="{F9B98EBD-0427-4863-8B89-CF87E5283B35}" srcOrd="0" destOrd="0" parTransId="{E8325B3F-1F04-456F-9DF3-2648CCF58A16}" sibTransId="{979B1E26-9B7D-4CD3-BCB0-2500EF69A4D4}"/>
    <dgm:cxn modelId="{D4C99646-9A8D-468D-8D95-AC5F82165396}" srcId="{59C1012C-CED4-4415-A063-896EA7FF5257}" destId="{AC3B881C-B4A9-4DFF-9FAB-872308E5993A}" srcOrd="7" destOrd="0" parTransId="{406B3565-C640-435A-878C-5F54018B0F1F}" sibTransId="{04D1EBA8-1892-449E-B7B9-4997EA2106AB}"/>
    <dgm:cxn modelId="{EC5FAB69-0932-48CE-9923-24974D08109F}" srcId="{59C1012C-CED4-4415-A063-896EA7FF5257}" destId="{AB99CBF3-092A-45B4-B522-B840ADEB6AEA}" srcOrd="1" destOrd="0" parTransId="{4543DC63-7B93-4F6C-B90D-3873683EE2F1}" sibTransId="{1514E99F-85B2-45AF-98D1-2D93DFDF08EA}"/>
    <dgm:cxn modelId="{AE26704A-9F5D-4977-BFD6-DEA551143784}" srcId="{5CB7A1CF-DCB5-42EC-971A-A23B974001DB}" destId="{D90057EE-F36F-49AD-B896-2DB3802D20FD}" srcOrd="0" destOrd="0" parTransId="{5FCDF49A-459B-4141-A16F-CE9137189E9D}" sibTransId="{496FDEEF-CCF0-42CD-94BA-641C2DF29DDF}"/>
    <dgm:cxn modelId="{E736EE4D-4322-44ED-829C-DE6D21C8A293}" srcId="{81BD171A-3738-4274-B312-EB22DA719907}" destId="{25B7B65A-ECAF-4125-A691-AAC499B7A17B}" srcOrd="0" destOrd="0" parTransId="{8F31208A-28BE-4033-BF36-07477EA58275}" sibTransId="{F38DD92E-8C50-4C5A-A2DC-33ADCF4A1C7B}"/>
    <dgm:cxn modelId="{D3703B4E-60D8-4D8B-AC52-216DD3A04BF1}" srcId="{59C1012C-CED4-4415-A063-896EA7FF5257}" destId="{6D50CCED-D4E8-4F1A-B8EB-033770E1FD56}" srcOrd="6" destOrd="0" parTransId="{021364C4-96C7-4861-AA00-E0F7321F9746}" sibTransId="{15E6034C-0E89-41AD-815A-689E68C864CA}"/>
    <dgm:cxn modelId="{88EE8B4F-4221-48A1-A8F0-08F7E3C79BEA}" srcId="{59C1012C-CED4-4415-A063-896EA7FF5257}" destId="{EE5DBFF7-D317-45D8-97AB-68A575EA94A4}" srcOrd="2" destOrd="0" parTransId="{875FB839-6CBC-487A-9CDA-BE5DF3BB1AEB}" sibTransId="{ADE98BC0-9B2A-4ED0-B85C-2AC12EAFC90C}"/>
    <dgm:cxn modelId="{2F05E351-4190-4D8B-BA9F-AD3A6A4EB6A6}" type="presOf" srcId="{EE5DBFF7-D317-45D8-97AB-68A575EA94A4}" destId="{55022A7E-0BF8-48CF-AEB3-26F6FA12BCD8}" srcOrd="0" destOrd="2" presId="urn:microsoft.com/office/officeart/2005/8/layout/StepDownProcess"/>
    <dgm:cxn modelId="{7C6C6473-533E-493C-A3FF-06FFC98A4CAB}" type="presOf" srcId="{AC3B881C-B4A9-4DFF-9FAB-872308E5993A}" destId="{55022A7E-0BF8-48CF-AEB3-26F6FA12BCD8}" srcOrd="0" destOrd="7" presId="urn:microsoft.com/office/officeart/2005/8/layout/StepDownProcess"/>
    <dgm:cxn modelId="{E7A98B79-785F-4ACD-ADB9-B2418AA8B819}" type="presOf" srcId="{81BD171A-3738-4274-B312-EB22DA719907}" destId="{F5560395-678D-4C5F-A5E2-167159FB99FC}" srcOrd="0" destOrd="0" presId="urn:microsoft.com/office/officeart/2005/8/layout/StepDownProcess"/>
    <dgm:cxn modelId="{B712EF79-2397-428D-91B3-91D04C067BF1}" type="presOf" srcId="{BF139DE3-A5F1-4F65-B86D-18C73012BE30}" destId="{55022A7E-0BF8-48CF-AEB3-26F6FA12BCD8}" srcOrd="0" destOrd="4" presId="urn:microsoft.com/office/officeart/2005/8/layout/StepDownProcess"/>
    <dgm:cxn modelId="{B351785A-5F71-454D-B8B4-47BBC007A9D9}" type="presOf" srcId="{25B7B65A-ECAF-4125-A691-AAC499B7A17B}" destId="{2AC569A7-2D0F-4CF7-87D5-0F7324B7484D}" srcOrd="0" destOrd="0" presId="urn:microsoft.com/office/officeart/2005/8/layout/StepDownProcess"/>
    <dgm:cxn modelId="{5C49A59F-3922-4746-A27C-294A4B03BE8E}" srcId="{5042B274-7F55-4D73-8512-96E7C8570292}" destId="{81BD171A-3738-4274-B312-EB22DA719907}" srcOrd="1" destOrd="0" parTransId="{C78B7E5E-2088-4943-833B-AC309CD78F2E}" sibTransId="{D88CC525-67A9-4176-B948-5CA471FEFFB5}"/>
    <dgm:cxn modelId="{C35457A5-D346-4F79-8017-D47653AA76F2}" type="presOf" srcId="{D90057EE-F36F-49AD-B896-2DB3802D20FD}" destId="{61D1B7AC-F62E-434F-BC22-3863F3931E13}" srcOrd="0" destOrd="0" presId="urn:microsoft.com/office/officeart/2005/8/layout/StepDownProcess"/>
    <dgm:cxn modelId="{86369FAC-A0DF-4338-8A62-274C362424C5}" srcId="{59C1012C-CED4-4415-A063-896EA7FF5257}" destId="{E22E7D0E-148A-4178-98A1-1805F16F9A07}" srcOrd="3" destOrd="0" parTransId="{6B5E6782-CE8F-4967-93C8-B2C56A4C1C1E}" sibTransId="{A955CD48-0488-4953-AF37-B6538BDD72CC}"/>
    <dgm:cxn modelId="{80630FB0-2043-43EF-B934-ACB9E220B8E6}" srcId="{59C1012C-CED4-4415-A063-896EA7FF5257}" destId="{BF139DE3-A5F1-4F65-B86D-18C73012BE30}" srcOrd="4" destOrd="0" parTransId="{B2B1F703-6E6E-4AC0-A2F8-EDF494CA2396}" sibTransId="{FAAC3295-D6DE-4C16-951A-4C19EF82FF9A}"/>
    <dgm:cxn modelId="{BFC317B2-FBBC-46AE-9DEE-EC7B47B12194}" type="presOf" srcId="{1BF154D5-9409-4366-9C49-921BD67A037C}" destId="{2AC569A7-2D0F-4CF7-87D5-0F7324B7484D}" srcOrd="0" destOrd="2" presId="urn:microsoft.com/office/officeart/2005/8/layout/StepDownProcess"/>
    <dgm:cxn modelId="{7C4FD9BB-D661-43D3-B91D-6208C18D9748}" type="presOf" srcId="{B29AD597-0FF4-452E-91BF-94D936DDDC4F}" destId="{2AC569A7-2D0F-4CF7-87D5-0F7324B7484D}" srcOrd="0" destOrd="1" presId="urn:microsoft.com/office/officeart/2005/8/layout/StepDownProcess"/>
    <dgm:cxn modelId="{C2801ECB-3A04-437C-BCCB-DD8F8F3479F1}" srcId="{81BD171A-3738-4274-B312-EB22DA719907}" destId="{B29AD597-0FF4-452E-91BF-94D936DDDC4F}" srcOrd="1" destOrd="0" parTransId="{F3CB7D48-2DED-470B-8988-8DA38F8E9EE1}" sibTransId="{655820FD-931B-4403-B3DD-473949746F3A}"/>
    <dgm:cxn modelId="{3D3C8ADA-9272-4B47-915D-73DC75649B0C}" srcId="{81BD171A-3738-4274-B312-EB22DA719907}" destId="{1BF154D5-9409-4366-9C49-921BD67A037C}" srcOrd="2" destOrd="0" parTransId="{9C0E480A-046C-41C7-B71B-29B9E13F7D5A}" sibTransId="{1B2C535D-38E4-4012-8460-9FD619A6D9C9}"/>
    <dgm:cxn modelId="{8E570DDE-5613-4B79-A5C2-6613B0E37F6B}" srcId="{5042B274-7F55-4D73-8512-96E7C8570292}" destId="{59C1012C-CED4-4415-A063-896EA7FF5257}" srcOrd="0" destOrd="0" parTransId="{728A1707-5C73-49FD-8D47-61E269FAC45C}" sibTransId="{43DBCDD3-DBD9-4CEA-B999-87B21451B855}"/>
    <dgm:cxn modelId="{41EAE1E5-501F-4364-9F4F-8750E48CECC2}" type="presOf" srcId="{6D50CCED-D4E8-4F1A-B8EB-033770E1FD56}" destId="{55022A7E-0BF8-48CF-AEB3-26F6FA12BCD8}" srcOrd="0" destOrd="6" presId="urn:microsoft.com/office/officeart/2005/8/layout/StepDownProcess"/>
    <dgm:cxn modelId="{0CF656FB-C7D1-4349-893C-CD8B462CD2F1}" type="presOf" srcId="{F9B98EBD-0427-4863-8B89-CF87E5283B35}" destId="{55022A7E-0BF8-48CF-AEB3-26F6FA12BCD8}" srcOrd="0" destOrd="0" presId="urn:microsoft.com/office/officeart/2005/8/layout/StepDownProcess"/>
    <dgm:cxn modelId="{A50AB972-31B3-4926-A7CD-99C54219B925}" type="presParOf" srcId="{7AF14738-9D66-43A5-8CDA-973F0CFF4EF9}" destId="{3718F18D-5DD8-4D36-AFF2-E5F29ACA0F9E}" srcOrd="0" destOrd="0" presId="urn:microsoft.com/office/officeart/2005/8/layout/StepDownProcess"/>
    <dgm:cxn modelId="{6D4788C6-5102-4367-BEF1-A4B8B0341DFD}" type="presParOf" srcId="{3718F18D-5DD8-4D36-AFF2-E5F29ACA0F9E}" destId="{3ECE7169-6B8C-4711-B692-A37907941F2D}" srcOrd="0" destOrd="0" presId="urn:microsoft.com/office/officeart/2005/8/layout/StepDownProcess"/>
    <dgm:cxn modelId="{BD107E08-62F1-4E0B-A8D7-F69CF77F5A83}" type="presParOf" srcId="{3718F18D-5DD8-4D36-AFF2-E5F29ACA0F9E}" destId="{89FB3A65-067B-4531-A35B-66D270DA1B64}" srcOrd="1" destOrd="0" presId="urn:microsoft.com/office/officeart/2005/8/layout/StepDownProcess"/>
    <dgm:cxn modelId="{749EC6F2-1C8F-404D-BDFC-F831C10E5212}" type="presParOf" srcId="{3718F18D-5DD8-4D36-AFF2-E5F29ACA0F9E}" destId="{55022A7E-0BF8-48CF-AEB3-26F6FA12BCD8}" srcOrd="2" destOrd="0" presId="urn:microsoft.com/office/officeart/2005/8/layout/StepDownProcess"/>
    <dgm:cxn modelId="{4E01A86F-F12F-4BB5-A9D1-CFB88A6095E0}" type="presParOf" srcId="{7AF14738-9D66-43A5-8CDA-973F0CFF4EF9}" destId="{236330A9-CC31-4571-9891-4C7740A06C94}" srcOrd="1" destOrd="0" presId="urn:microsoft.com/office/officeart/2005/8/layout/StepDownProcess"/>
    <dgm:cxn modelId="{22EEE351-FE85-4A43-87D2-85783CCA17D0}" type="presParOf" srcId="{7AF14738-9D66-43A5-8CDA-973F0CFF4EF9}" destId="{4D94B627-6392-43B0-8D71-55C3478E3262}" srcOrd="2" destOrd="0" presId="urn:microsoft.com/office/officeart/2005/8/layout/StepDownProcess"/>
    <dgm:cxn modelId="{3527FCAA-41E5-40B6-9A17-8ACCBE1FF496}" type="presParOf" srcId="{4D94B627-6392-43B0-8D71-55C3478E3262}" destId="{97EFDC33-BE35-4714-99B5-4666807FB33F}" srcOrd="0" destOrd="0" presId="urn:microsoft.com/office/officeart/2005/8/layout/StepDownProcess"/>
    <dgm:cxn modelId="{5F85EA79-71C8-4F94-8B3B-F6536DB2BF32}" type="presParOf" srcId="{4D94B627-6392-43B0-8D71-55C3478E3262}" destId="{F5560395-678D-4C5F-A5E2-167159FB99FC}" srcOrd="1" destOrd="0" presId="urn:microsoft.com/office/officeart/2005/8/layout/StepDownProcess"/>
    <dgm:cxn modelId="{03F153BE-E338-46EE-A33D-B21739960712}" type="presParOf" srcId="{4D94B627-6392-43B0-8D71-55C3478E3262}" destId="{2AC569A7-2D0F-4CF7-87D5-0F7324B7484D}" srcOrd="2" destOrd="0" presId="urn:microsoft.com/office/officeart/2005/8/layout/StepDownProcess"/>
    <dgm:cxn modelId="{68F8ADAB-0DFA-449D-ACFB-7E44B1A9F239}" type="presParOf" srcId="{7AF14738-9D66-43A5-8CDA-973F0CFF4EF9}" destId="{40122E02-9D9B-4981-AF65-54752C699B9D}" srcOrd="3" destOrd="0" presId="urn:microsoft.com/office/officeart/2005/8/layout/StepDownProcess"/>
    <dgm:cxn modelId="{E0C56551-C001-40D8-9C1C-C8E7C8E48C34}" type="presParOf" srcId="{7AF14738-9D66-43A5-8CDA-973F0CFF4EF9}" destId="{43625D64-3250-48E6-934D-781E393FC05C}" srcOrd="4" destOrd="0" presId="urn:microsoft.com/office/officeart/2005/8/layout/StepDownProcess"/>
    <dgm:cxn modelId="{C8118225-14C1-4B19-99D6-F33F7946FAD4}" type="presParOf" srcId="{43625D64-3250-48E6-934D-781E393FC05C}" destId="{D371B759-60C1-487A-91E3-8E5A953D82F7}" srcOrd="0" destOrd="0" presId="urn:microsoft.com/office/officeart/2005/8/layout/StepDownProcess"/>
    <dgm:cxn modelId="{9A90D954-E6A0-4D7A-869A-308C067FADFD}" type="presParOf" srcId="{43625D64-3250-48E6-934D-781E393FC05C}" destId="{61D1B7AC-F62E-434F-BC22-3863F3931E13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DC258-3F68-45C9-8CA2-8019EF5CE875}">
      <dsp:nvSpPr>
        <dsp:cNvPr id="0" name=""/>
        <dsp:cNvSpPr/>
      </dsp:nvSpPr>
      <dsp:spPr>
        <a:xfrm>
          <a:off x="2871" y="163545"/>
          <a:ext cx="3498905" cy="13995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Request rocket launch data from SpaceX API</a:t>
          </a:r>
        </a:p>
      </dsp:txBody>
      <dsp:txXfrm>
        <a:off x="702652" y="163545"/>
        <a:ext cx="2099343" cy="1399562"/>
      </dsp:txXfrm>
    </dsp:sp>
    <dsp:sp modelId="{1742362D-ADB5-486C-BC45-5E7906E74009}">
      <dsp:nvSpPr>
        <dsp:cNvPr id="0" name=""/>
        <dsp:cNvSpPr/>
      </dsp:nvSpPr>
      <dsp:spPr>
        <a:xfrm>
          <a:off x="3151887" y="163545"/>
          <a:ext cx="3498905" cy="13995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Apply custom functions to clean data</a:t>
          </a:r>
        </a:p>
      </dsp:txBody>
      <dsp:txXfrm>
        <a:off x="3851668" y="163545"/>
        <a:ext cx="2099343" cy="1399562"/>
      </dsp:txXfrm>
    </dsp:sp>
    <dsp:sp modelId="{5EC80B0C-78B6-491A-B87A-D6CD1509A5D5}">
      <dsp:nvSpPr>
        <dsp:cNvPr id="0" name=""/>
        <dsp:cNvSpPr/>
      </dsp:nvSpPr>
      <dsp:spPr>
        <a:xfrm>
          <a:off x="6300902" y="163545"/>
          <a:ext cx="3498905" cy="13995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Filter data frame to include only Falcon9 launches</a:t>
          </a:r>
        </a:p>
      </dsp:txBody>
      <dsp:txXfrm>
        <a:off x="7000683" y="163545"/>
        <a:ext cx="2099343" cy="13995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D967F-89D7-4854-9DD1-2722319365E6}">
      <dsp:nvSpPr>
        <dsp:cNvPr id="0" name=""/>
        <dsp:cNvSpPr/>
      </dsp:nvSpPr>
      <dsp:spPr>
        <a:xfrm>
          <a:off x="0" y="636"/>
          <a:ext cx="3781587" cy="520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Getting Response from HTML</a:t>
          </a:r>
        </a:p>
      </dsp:txBody>
      <dsp:txXfrm>
        <a:off x="15256" y="15892"/>
        <a:ext cx="3751075" cy="490380"/>
      </dsp:txXfrm>
    </dsp:sp>
    <dsp:sp modelId="{04ED201C-9608-4A74-AB3E-1B643D74E916}">
      <dsp:nvSpPr>
        <dsp:cNvPr id="0" name=""/>
        <dsp:cNvSpPr/>
      </dsp:nvSpPr>
      <dsp:spPr>
        <a:xfrm rot="5400000">
          <a:off x="1793126" y="534550"/>
          <a:ext cx="195334" cy="234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820473" y="554083"/>
        <a:ext cx="140641" cy="136734"/>
      </dsp:txXfrm>
    </dsp:sp>
    <dsp:sp modelId="{8F6AB856-8D45-46F7-BE7F-0FBF79FB4FBD}">
      <dsp:nvSpPr>
        <dsp:cNvPr id="0" name=""/>
        <dsp:cNvSpPr/>
      </dsp:nvSpPr>
      <dsp:spPr>
        <a:xfrm>
          <a:off x="0" y="781974"/>
          <a:ext cx="3781587" cy="520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Creating Beautiful Soup Object</a:t>
          </a:r>
        </a:p>
      </dsp:txBody>
      <dsp:txXfrm>
        <a:off x="15256" y="797230"/>
        <a:ext cx="3751075" cy="490380"/>
      </dsp:txXfrm>
    </dsp:sp>
    <dsp:sp modelId="{47387015-D69E-4783-A93D-4231A5B45059}">
      <dsp:nvSpPr>
        <dsp:cNvPr id="0" name=""/>
        <dsp:cNvSpPr/>
      </dsp:nvSpPr>
      <dsp:spPr>
        <a:xfrm rot="5400000">
          <a:off x="1793126" y="1315888"/>
          <a:ext cx="195334" cy="234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820473" y="1335421"/>
        <a:ext cx="140641" cy="136734"/>
      </dsp:txXfrm>
    </dsp:sp>
    <dsp:sp modelId="{050DFDBC-48D1-4D5D-8498-63921AE34E50}">
      <dsp:nvSpPr>
        <dsp:cNvPr id="0" name=""/>
        <dsp:cNvSpPr/>
      </dsp:nvSpPr>
      <dsp:spPr>
        <a:xfrm>
          <a:off x="0" y="1563312"/>
          <a:ext cx="3781587" cy="520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Finding Tables</a:t>
          </a:r>
        </a:p>
      </dsp:txBody>
      <dsp:txXfrm>
        <a:off x="15256" y="1578568"/>
        <a:ext cx="3751075" cy="490380"/>
      </dsp:txXfrm>
    </dsp:sp>
    <dsp:sp modelId="{4DA297AC-E0D8-4626-8CAB-1F1ED06ACBFE}">
      <dsp:nvSpPr>
        <dsp:cNvPr id="0" name=""/>
        <dsp:cNvSpPr/>
      </dsp:nvSpPr>
      <dsp:spPr>
        <a:xfrm rot="5400000">
          <a:off x="1793126" y="2097226"/>
          <a:ext cx="195334" cy="234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820473" y="2116759"/>
        <a:ext cx="140641" cy="136734"/>
      </dsp:txXfrm>
    </dsp:sp>
    <dsp:sp modelId="{0A442BF3-C754-4551-9F07-A16CF69DA5F0}">
      <dsp:nvSpPr>
        <dsp:cNvPr id="0" name=""/>
        <dsp:cNvSpPr/>
      </dsp:nvSpPr>
      <dsp:spPr>
        <a:xfrm>
          <a:off x="0" y="2344650"/>
          <a:ext cx="3781587" cy="520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Getting columns</a:t>
          </a:r>
        </a:p>
      </dsp:txBody>
      <dsp:txXfrm>
        <a:off x="15256" y="2359906"/>
        <a:ext cx="3751075" cy="490380"/>
      </dsp:txXfrm>
    </dsp:sp>
    <dsp:sp modelId="{02BFC3D4-A604-4E02-A266-E813AAFB05D2}">
      <dsp:nvSpPr>
        <dsp:cNvPr id="0" name=""/>
        <dsp:cNvSpPr/>
      </dsp:nvSpPr>
      <dsp:spPr>
        <a:xfrm rot="5400000">
          <a:off x="1793126" y="2878564"/>
          <a:ext cx="195334" cy="234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820473" y="2898097"/>
        <a:ext cx="140641" cy="136734"/>
      </dsp:txXfrm>
    </dsp:sp>
    <dsp:sp modelId="{7113E05D-F65D-44CF-A646-7BDD24A1F98A}">
      <dsp:nvSpPr>
        <dsp:cNvPr id="0" name=""/>
        <dsp:cNvSpPr/>
      </dsp:nvSpPr>
      <dsp:spPr>
        <a:xfrm>
          <a:off x="0" y="3125988"/>
          <a:ext cx="3781587" cy="520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Creation of dictionary and appending data</a:t>
          </a:r>
        </a:p>
      </dsp:txBody>
      <dsp:txXfrm>
        <a:off x="15256" y="3141244"/>
        <a:ext cx="3751075" cy="490380"/>
      </dsp:txXfrm>
    </dsp:sp>
    <dsp:sp modelId="{512DF12F-5933-4EFE-B8CB-36EF727DB781}">
      <dsp:nvSpPr>
        <dsp:cNvPr id="0" name=""/>
        <dsp:cNvSpPr/>
      </dsp:nvSpPr>
      <dsp:spPr>
        <a:xfrm rot="5400000">
          <a:off x="1793126" y="3659902"/>
          <a:ext cx="195334" cy="234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820473" y="3679435"/>
        <a:ext cx="140641" cy="136734"/>
      </dsp:txXfrm>
    </dsp:sp>
    <dsp:sp modelId="{24F858A3-7D69-4A42-9AFD-F467E590CD10}">
      <dsp:nvSpPr>
        <dsp:cNvPr id="0" name=""/>
        <dsp:cNvSpPr/>
      </dsp:nvSpPr>
      <dsp:spPr>
        <a:xfrm>
          <a:off x="0" y="3907326"/>
          <a:ext cx="3781587" cy="520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Converting dictionary to </a:t>
          </a:r>
          <a:r>
            <a:rPr lang="en-US" sz="1500" kern="1200" dirty="0" err="1"/>
            <a:t>dataframe</a:t>
          </a:r>
          <a:endParaRPr lang="en-US" sz="1500" kern="1200" dirty="0"/>
        </a:p>
      </dsp:txBody>
      <dsp:txXfrm>
        <a:off x="15256" y="3922582"/>
        <a:ext cx="3751075" cy="490380"/>
      </dsp:txXfrm>
    </dsp:sp>
    <dsp:sp modelId="{A02C3FA5-1C20-4EFC-86E1-A0D3026F485B}">
      <dsp:nvSpPr>
        <dsp:cNvPr id="0" name=""/>
        <dsp:cNvSpPr/>
      </dsp:nvSpPr>
      <dsp:spPr>
        <a:xfrm rot="5400000">
          <a:off x="1793126" y="4441241"/>
          <a:ext cx="195334" cy="234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820473" y="4460774"/>
        <a:ext cx="140641" cy="136734"/>
      </dsp:txXfrm>
    </dsp:sp>
    <dsp:sp modelId="{14995702-2718-4483-BD8D-275A173CFF6D}">
      <dsp:nvSpPr>
        <dsp:cNvPr id="0" name=""/>
        <dsp:cNvSpPr/>
      </dsp:nvSpPr>
      <dsp:spPr>
        <a:xfrm>
          <a:off x="0" y="4688664"/>
          <a:ext cx="3781587" cy="5208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Dataframe</a:t>
          </a:r>
          <a:r>
            <a:rPr lang="en-US" sz="1500" kern="1200" dirty="0"/>
            <a:t> to .CSV</a:t>
          </a:r>
        </a:p>
      </dsp:txBody>
      <dsp:txXfrm>
        <a:off x="15256" y="4703920"/>
        <a:ext cx="3751075" cy="4903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BDB1-BED1-4E07-BE8E-DB6AEADBB85F}">
      <dsp:nvSpPr>
        <dsp:cNvPr id="0" name=""/>
        <dsp:cNvSpPr/>
      </dsp:nvSpPr>
      <dsp:spPr>
        <a:xfrm>
          <a:off x="0" y="0"/>
          <a:ext cx="2711436" cy="1626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Calculate number of launches at each site</a:t>
          </a:r>
        </a:p>
      </dsp:txBody>
      <dsp:txXfrm>
        <a:off x="0" y="0"/>
        <a:ext cx="2711436" cy="1626862"/>
      </dsp:txXfrm>
    </dsp:sp>
    <dsp:sp modelId="{E2BA91F9-3E4D-469B-8241-447C6A89B81C}">
      <dsp:nvSpPr>
        <dsp:cNvPr id="0" name=""/>
        <dsp:cNvSpPr/>
      </dsp:nvSpPr>
      <dsp:spPr>
        <a:xfrm>
          <a:off x="2759118" y="0"/>
          <a:ext cx="2711436" cy="1626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Calculate number and occurrence of each orbit</a:t>
          </a:r>
        </a:p>
      </dsp:txBody>
      <dsp:txXfrm>
        <a:off x="2759118" y="0"/>
        <a:ext cx="2711436" cy="1626862"/>
      </dsp:txXfrm>
    </dsp:sp>
    <dsp:sp modelId="{1AE74328-5EF4-4776-A4F1-CC0261595838}">
      <dsp:nvSpPr>
        <dsp:cNvPr id="0" name=""/>
        <dsp:cNvSpPr/>
      </dsp:nvSpPr>
      <dsp:spPr>
        <a:xfrm>
          <a:off x="5595227" y="0"/>
          <a:ext cx="2711436" cy="1626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Calculate number and occurrence of mission outcome per each orbit</a:t>
          </a:r>
        </a:p>
      </dsp:txBody>
      <dsp:txXfrm>
        <a:off x="5595227" y="0"/>
        <a:ext cx="2711436" cy="1626862"/>
      </dsp:txXfrm>
    </dsp:sp>
    <dsp:sp modelId="{02FC6826-9103-434C-A702-CE4FF76A27E0}">
      <dsp:nvSpPr>
        <dsp:cNvPr id="0" name=""/>
        <dsp:cNvSpPr/>
      </dsp:nvSpPr>
      <dsp:spPr>
        <a:xfrm>
          <a:off x="8354223" y="0"/>
          <a:ext cx="2395961" cy="14715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Create landing outcome label from outcome column</a:t>
          </a:r>
        </a:p>
      </dsp:txBody>
      <dsp:txXfrm>
        <a:off x="8354223" y="0"/>
        <a:ext cx="2395961" cy="14715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E7169-6B8C-4711-B692-A37907941F2D}">
      <dsp:nvSpPr>
        <dsp:cNvPr id="0" name=""/>
        <dsp:cNvSpPr/>
      </dsp:nvSpPr>
      <dsp:spPr>
        <a:xfrm rot="5400000">
          <a:off x="828065" y="2001932"/>
          <a:ext cx="1130217" cy="148026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B3A65-067B-4531-A35B-66D270DA1B64}">
      <dsp:nvSpPr>
        <dsp:cNvPr id="0" name=""/>
        <dsp:cNvSpPr/>
      </dsp:nvSpPr>
      <dsp:spPr>
        <a:xfrm>
          <a:off x="0" y="112429"/>
          <a:ext cx="1902621" cy="20821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Building Model</a:t>
          </a:r>
        </a:p>
      </dsp:txBody>
      <dsp:txXfrm>
        <a:off x="92895" y="205324"/>
        <a:ext cx="1716831" cy="1896317"/>
      </dsp:txXfrm>
    </dsp:sp>
    <dsp:sp modelId="{55022A7E-0BF8-48CF-AEB3-26F6FA12BCD8}">
      <dsp:nvSpPr>
        <dsp:cNvPr id="0" name=""/>
        <dsp:cNvSpPr/>
      </dsp:nvSpPr>
      <dsp:spPr>
        <a:xfrm>
          <a:off x="2532133" y="547686"/>
          <a:ext cx="6695251" cy="1076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Load our feature engineered data into </a:t>
          </a:r>
          <a:r>
            <a:rPr lang="en-US" sz="1800" kern="1200" dirty="0" err="1"/>
            <a:t>dataframe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Transform it into </a:t>
          </a:r>
          <a:r>
            <a:rPr lang="en-US" sz="1800" kern="1200" dirty="0" err="1"/>
            <a:t>Numpy</a:t>
          </a:r>
          <a:r>
            <a:rPr lang="en-US" sz="1800" kern="1200" dirty="0"/>
            <a:t> arrays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Standardize&amp; transform 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Split data into training and test datasets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Check how many test samples have been created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List down machine learning algorithms to use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Set our parameters and algorithms to </a:t>
          </a:r>
          <a:r>
            <a:rPr lang="en-US" sz="1800" kern="1200" dirty="0" err="1"/>
            <a:t>GridSearchCV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Fit our datasets into the </a:t>
          </a:r>
          <a:r>
            <a:rPr lang="en-US" sz="1800" kern="1200" dirty="0" err="1"/>
            <a:t>GridSearchCV</a:t>
          </a:r>
          <a:r>
            <a:rPr lang="en-US" sz="1800" kern="1200" dirty="0"/>
            <a:t> object and train the model</a:t>
          </a:r>
        </a:p>
      </dsp:txBody>
      <dsp:txXfrm>
        <a:off x="2532133" y="547686"/>
        <a:ext cx="6695251" cy="1076397"/>
      </dsp:txXfrm>
    </dsp:sp>
    <dsp:sp modelId="{97EFDC33-BE35-4714-99B5-4666807FB33F}">
      <dsp:nvSpPr>
        <dsp:cNvPr id="0" name=""/>
        <dsp:cNvSpPr/>
      </dsp:nvSpPr>
      <dsp:spPr>
        <a:xfrm rot="5400000">
          <a:off x="3770993" y="2796511"/>
          <a:ext cx="1130217" cy="278784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60395-678D-4C5F-A5E2-167159FB99FC}">
      <dsp:nvSpPr>
        <dsp:cNvPr id="0" name=""/>
        <dsp:cNvSpPr/>
      </dsp:nvSpPr>
      <dsp:spPr>
        <a:xfrm>
          <a:off x="2111453" y="2440282"/>
          <a:ext cx="1902621" cy="133177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Evaluating Model</a:t>
          </a:r>
        </a:p>
      </dsp:txBody>
      <dsp:txXfrm>
        <a:off x="2176477" y="2505306"/>
        <a:ext cx="1772573" cy="1201725"/>
      </dsp:txXfrm>
    </dsp:sp>
    <dsp:sp modelId="{2AC569A7-2D0F-4CF7-87D5-0F7324B7484D}">
      <dsp:nvSpPr>
        <dsp:cNvPr id="0" name=""/>
        <dsp:cNvSpPr/>
      </dsp:nvSpPr>
      <dsp:spPr>
        <a:xfrm>
          <a:off x="4122092" y="2482791"/>
          <a:ext cx="5642398" cy="1076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Check accuracy of each model : Logistic Regression, SVM and Decision Tree Classifier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Get best hyperparameters for each algorithm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Plot confusion matrix</a:t>
          </a:r>
        </a:p>
      </dsp:txBody>
      <dsp:txXfrm>
        <a:off x="4122092" y="2482791"/>
        <a:ext cx="5642398" cy="1076397"/>
      </dsp:txXfrm>
    </dsp:sp>
    <dsp:sp modelId="{D371B759-60C1-487A-91E3-8E5A953D82F7}">
      <dsp:nvSpPr>
        <dsp:cNvPr id="0" name=""/>
        <dsp:cNvSpPr/>
      </dsp:nvSpPr>
      <dsp:spPr>
        <a:xfrm>
          <a:off x="5714062" y="3642194"/>
          <a:ext cx="1902621" cy="133177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Finding Best Performing Classification model</a:t>
          </a:r>
        </a:p>
      </dsp:txBody>
      <dsp:txXfrm>
        <a:off x="5779086" y="3707218"/>
        <a:ext cx="1772573" cy="1201725"/>
      </dsp:txXfrm>
    </dsp:sp>
    <dsp:sp modelId="{61D1B7AC-F62E-434F-BC22-3863F3931E13}">
      <dsp:nvSpPr>
        <dsp:cNvPr id="0" name=""/>
        <dsp:cNvSpPr/>
      </dsp:nvSpPr>
      <dsp:spPr>
        <a:xfrm>
          <a:off x="7698274" y="3799925"/>
          <a:ext cx="2656604" cy="1076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model with the best accuracy score is the best Classification model</a:t>
          </a:r>
        </a:p>
      </dsp:txBody>
      <dsp:txXfrm>
        <a:off x="7698274" y="3799925"/>
        <a:ext cx="2656604" cy="10763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11-Nov-21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hyperlink" Target="https://github.com/PriyankaGujjari/Capstone-Project/blob/df9b5e4080fe1cbf102321191701c8340ad8a5bb/Data%20Wrangling.ipynb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3.jp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2.jpg"/><Relationship Id="rId4" Type="http://schemas.openxmlformats.org/officeDocument/2006/relationships/diagramLayout" Target="../diagrams/layout3.xml"/><Relationship Id="rId9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github.com/PriyankaGujjari/Capstone-Project/blob/df9b5e4080fe1cbf102321191701c8340ad8a5bb/EDA%20with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yankaGujjari/Capstone-Project/blob/df9b5e4080fe1cbf102321191701c8340ad8a5bb/Data%20Analysis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yankaGujjari/Capstone-Project/blob/df9b5e4080fe1cbf102321191701c8340ad8a5bb/Data%20Visualization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yankaGujjari/Capstone-Project/blob/021d0f9aba6d91d6cfdcc3bbf25ad909c7d62a03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hyperlink" Target="https://github.com/PriyankaGujjari/Capstone-Project/blob/df9b5e4080fe1cbf102321191701c8340ad8a5bb/Machine%20Learning%20Prediction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g"/><Relationship Id="rId5" Type="http://schemas.openxmlformats.org/officeDocument/2006/relationships/image" Target="../media/image57.jp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hyperlink" Target="https://github.com/PriyankaGujjari/Capstone-Project/blob/master/Data%20Collection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hyperlink" Target="https://github.com/PriyankaGujjari/Capstone-Project/blob/df9b5e4080fe1cbf102321191701c8340ad8a5bb/Data%20Colle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jp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6.jpg"/><Relationship Id="rId5" Type="http://schemas.openxmlformats.org/officeDocument/2006/relationships/diagramQuickStyle" Target="../diagrams/quickStyle2.xml"/><Relationship Id="rId15" Type="http://schemas.openxmlformats.org/officeDocument/2006/relationships/hyperlink" Target="https://github.com/PriyankaGujjari/Capstone-Project/blob/df9b5e4080fe1cbf102321191701c8340ad8a5bb/Data%20Collection%20with%20Web%20Scraping.ipynb" TargetMode="External"/><Relationship Id="rId10" Type="http://schemas.openxmlformats.org/officeDocument/2006/relationships/image" Target="../media/image15.jpg"/><Relationship Id="rId4" Type="http://schemas.openxmlformats.org/officeDocument/2006/relationships/diagramLayout" Target="../diagrams/layout2.xml"/><Relationship Id="rId9" Type="http://schemas.openxmlformats.org/officeDocument/2006/relationships/image" Target="../media/image14.jpg"/><Relationship Id="rId1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45097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Gujjari Lakshmi Priyanka</a:t>
            </a:r>
          </a:p>
          <a:p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</a:t>
            </a:r>
            <a:r>
              <a:rPr lang="en-US" sz="2400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nd</a:t>
            </a: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November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3ACE2E8-A164-4FA6-9AFF-C0F19BB9C9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5848503"/>
              </p:ext>
            </p:extLst>
          </p:nvPr>
        </p:nvGraphicFramePr>
        <p:xfrm>
          <a:off x="557939" y="1557516"/>
          <a:ext cx="11344275" cy="2456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411E2E4-CF5A-48B9-97F8-607A53B379AA}"/>
              </a:ext>
            </a:extLst>
          </p:cNvPr>
          <p:cNvSpPr txBox="1"/>
          <p:nvPr/>
        </p:nvSpPr>
        <p:spPr>
          <a:xfrm>
            <a:off x="3903692" y="357188"/>
            <a:ext cx="738191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are going to convert the mission launch outcomes into Training labels with1 means booster landed successfully and 0 means unsuccessful landing. 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CB894FA-5434-4D4A-ABF4-477561C88B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148"/>
          <a:stretch/>
        </p:blipFill>
        <p:spPr>
          <a:xfrm>
            <a:off x="560107" y="3429000"/>
            <a:ext cx="2349427" cy="7905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2DD35B4-597E-4566-952A-EDFD3AA3F7B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2160" r="24382"/>
          <a:stretch/>
        </p:blipFill>
        <p:spPr>
          <a:xfrm>
            <a:off x="3049356" y="3122514"/>
            <a:ext cx="2349427" cy="206692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9B78039-B80C-40CE-BA54-6AE1259249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0168" y="3140501"/>
            <a:ext cx="3476625" cy="17907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83E461B-C11A-4B8A-A3E2-9E98760575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2903" y="3097082"/>
            <a:ext cx="2209135" cy="167361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326BD9C-7D03-4922-9A87-AFCC9C20C0E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31911"/>
          <a:stretch/>
        </p:blipFill>
        <p:spPr>
          <a:xfrm>
            <a:off x="355673" y="5189439"/>
            <a:ext cx="11546541" cy="14527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097716-91B4-4F7E-A78D-E49DB9DDF9A3}"/>
              </a:ext>
            </a:extLst>
          </p:cNvPr>
          <p:cNvSpPr txBox="1"/>
          <p:nvPr/>
        </p:nvSpPr>
        <p:spPr>
          <a:xfrm>
            <a:off x="9053531" y="922122"/>
            <a:ext cx="2404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3"/>
              </a:rPr>
              <a:t>GitHub: Data Wrangling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55EEDB-AAD2-4CDF-BDB7-2C0D482A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621140" cy="4351338"/>
          </a:xfrm>
          <a:prstGeom prst="rect">
            <a:avLst/>
          </a:prstGeom>
        </p:spPr>
        <p:txBody>
          <a:bodyPr lIns="91440" tIns="45720" rIns="91440" bIns="45720" numCol="1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>
                <a:solidFill>
                  <a:srgbClr val="0B49CB"/>
                </a:solidFill>
                <a:latin typeface="Abadi"/>
              </a:rPr>
              <a:t>Scatter Plots Drawn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and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and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>
                <a:solidFill>
                  <a:srgbClr val="0B49CB"/>
                </a:solidFill>
                <a:latin typeface="Abadi"/>
              </a:rPr>
              <a:t>Bar Graph Drawn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>
                <a:solidFill>
                  <a:srgbClr val="0B49CB"/>
                </a:solidFill>
                <a:latin typeface="Abadi"/>
              </a:rPr>
              <a:t>Line Graph Drawn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8E60D45-F4F9-4898-84DE-0AB426DB8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443" y="4301946"/>
            <a:ext cx="3624866" cy="248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9D119F1-D4C5-4009-AB80-D8A7DE12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108" y="1642290"/>
            <a:ext cx="2629503" cy="235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4EA0B14-85AD-493B-89C7-4E7495F27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354" y="4326791"/>
            <a:ext cx="3485089" cy="239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CF17167-247E-4E28-86FC-D6B4161A8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417" y="1529249"/>
            <a:ext cx="3081026" cy="27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744002-3C7F-4F8B-8022-9A54B43FB2C4}"/>
              </a:ext>
            </a:extLst>
          </p:cNvPr>
          <p:cNvSpPr txBox="1"/>
          <p:nvPr/>
        </p:nvSpPr>
        <p:spPr>
          <a:xfrm>
            <a:off x="8369294" y="911290"/>
            <a:ext cx="3052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GitHub: EDA with Visualization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BBAE6-3A92-4F5E-9F1E-1823A83A4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3830" y="1304338"/>
            <a:ext cx="10687961" cy="49383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>
                <a:solidFill>
                  <a:srgbClr val="0B49CB"/>
                </a:solidFill>
                <a:latin typeface="Abadi"/>
              </a:rPr>
              <a:t>Summary of  the SQL queries performed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Display the names of the unique launch sites in the space mission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Display 5 records where launch sites begin with the string 'CCA'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Display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List the date when the first successful landing outcome in ground pad was achieved.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marL="285750" indent="-285750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List the names of the </a:t>
            </a:r>
            <a:r>
              <a:rPr lang="en-US" sz="2000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booster_versions</a:t>
            </a:r>
            <a:r>
              <a:rPr lang="en-US" sz="200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which have carried the maximum payload mass</a:t>
            </a:r>
          </a:p>
          <a:p>
            <a:pPr marL="285750" indent="-285750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List the failed landing outcomes in drone ship, their booster versions, and launch site names for in year 2015</a:t>
            </a:r>
          </a:p>
          <a:p>
            <a:pPr marL="285750" indent="-285750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901AE-D2E4-4395-A041-C1A1E2C38C04}"/>
              </a:ext>
            </a:extLst>
          </p:cNvPr>
          <p:cNvSpPr txBox="1"/>
          <p:nvPr/>
        </p:nvSpPr>
        <p:spPr>
          <a:xfrm>
            <a:off x="8334925" y="903772"/>
            <a:ext cx="308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GitHub: Data Analysis with SQL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B005C-6827-4552-AD81-FE6280D9B9B7}"/>
              </a:ext>
            </a:extLst>
          </p:cNvPr>
          <p:cNvSpPr txBox="1"/>
          <p:nvPr/>
        </p:nvSpPr>
        <p:spPr>
          <a:xfrm>
            <a:off x="3779737" y="526676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we use the IBM’s Db2 for Cloud, which is a fully managed SQL database provided as a service.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0398-0137-48E6-96D3-6D6BDCF7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7341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makes it easy to visualize data that’s been manipulated in Python on an interactive leaflet map.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latitude, longitude of each launch site and added a circle marker around each launch site with a label of its name.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also visualized the success and failure of the launches on each site using reg and green markers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C6CFA356-96E3-45A9-8B03-F7A77ED9C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51580"/>
              </p:ext>
            </p:extLst>
          </p:nvPr>
        </p:nvGraphicFramePr>
        <p:xfrm>
          <a:off x="1318456" y="3784013"/>
          <a:ext cx="955508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252">
                  <a:extLst>
                    <a:ext uri="{9D8B030D-6E8A-4147-A177-3AD203B41FA5}">
                      <a16:colId xmlns:a16="http://schemas.microsoft.com/office/drawing/2014/main" val="2756211926"/>
                    </a:ext>
                  </a:extLst>
                </a:gridCol>
                <a:gridCol w="2288562">
                  <a:extLst>
                    <a:ext uri="{9D8B030D-6E8A-4147-A177-3AD203B41FA5}">
                      <a16:colId xmlns:a16="http://schemas.microsoft.com/office/drawing/2014/main" val="1550527209"/>
                    </a:ext>
                  </a:extLst>
                </a:gridCol>
                <a:gridCol w="4754274">
                  <a:extLst>
                    <a:ext uri="{9D8B030D-6E8A-4147-A177-3AD203B41FA5}">
                      <a16:colId xmlns:a16="http://schemas.microsoft.com/office/drawing/2014/main" val="1580810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MAP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838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MAP MARKER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folium.Marker</a:t>
                      </a:r>
                      <a:r>
                        <a:rPr lang="en-US" sz="1600" dirty="0"/>
                        <a:t>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Map object to make a mark on 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85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ICON MARKER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folium.Icon</a:t>
                      </a:r>
                      <a:r>
                        <a:rPr lang="en-US" sz="1600" dirty="0"/>
                        <a:t>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Create an icon on 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67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CIRCLE MARKER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folium.Circle</a:t>
                      </a:r>
                      <a:r>
                        <a:rPr lang="en-US" sz="1600" dirty="0"/>
                        <a:t>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Create a circle where marker is placed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008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POLYLINE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foluim.PolyLine</a:t>
                      </a:r>
                      <a:r>
                        <a:rPr lang="en-US" sz="1600" dirty="0"/>
                        <a:t>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Create a line between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948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MARKER CLUSTER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MarkerCluster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 simplify a map with many markers at same 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848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ANT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folium.plugins.AntPath</a:t>
                      </a:r>
                      <a:r>
                        <a:rPr lang="en-US" sz="1600" dirty="0"/>
                        <a:t>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Create an animated line between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8873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8FDA59D-804A-4362-9BE5-59F5690931BB}"/>
              </a:ext>
            </a:extLst>
          </p:cNvPr>
          <p:cNvSpPr txBox="1"/>
          <p:nvPr/>
        </p:nvSpPr>
        <p:spPr>
          <a:xfrm>
            <a:off x="7664561" y="911225"/>
            <a:ext cx="379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GitHub: Data Visualization with Folium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108C2-8DC4-44AC-9B5C-D027277D9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603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Piechart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showing the total success for all sites or by certain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Graph showing the correlation between success and payload for all sites or by certain launch site.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5E4BD-494D-4710-9F98-D8C2782CFDA7}"/>
              </a:ext>
            </a:extLst>
          </p:cNvPr>
          <p:cNvSpPr txBox="1"/>
          <p:nvPr/>
        </p:nvSpPr>
        <p:spPr>
          <a:xfrm>
            <a:off x="9458779" y="902664"/>
            <a:ext cx="211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: Dashboard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0B9CC-2CD8-458D-8084-08D1E5CBF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A82B8B6-1333-421F-B133-01704307C2D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00073274"/>
              </p:ext>
            </p:extLst>
          </p:nvPr>
        </p:nvGraphicFramePr>
        <p:xfrm>
          <a:off x="930730" y="1453243"/>
          <a:ext cx="10354880" cy="4973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046376-F365-440C-BDEE-AC232E3CB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98" y="5404757"/>
            <a:ext cx="4849887" cy="125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FD3DE8-E6B6-465C-AEA8-AE5B169B9C7B}"/>
              </a:ext>
            </a:extLst>
          </p:cNvPr>
          <p:cNvSpPr txBox="1"/>
          <p:nvPr/>
        </p:nvSpPr>
        <p:spPr>
          <a:xfrm>
            <a:off x="8347429" y="901139"/>
            <a:ext cx="307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9"/>
              </a:rPr>
              <a:t>GitHub: ML Prediction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DEF71-680A-4267-B6A0-C3E3289A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3987D7-A1F1-4354-B111-AC020A74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305971-8D8F-4433-9BE9-F8528FA13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37873" y="1879271"/>
            <a:ext cx="9965555" cy="549049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8800" dirty="0">
                <a:solidFill>
                  <a:srgbClr val="0B49CB"/>
                </a:solidFill>
                <a:latin typeface="Abadi" panose="020B0604020104020204" pitchFamily="34" charset="0"/>
              </a:rPr>
              <a:t>Scatter plot of Flight Number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8800" dirty="0">
                <a:latin typeface="Abadi" panose="020B0604020104020204" pitchFamily="34" charset="0"/>
              </a:rPr>
              <a:t>With Higher flight numbers (greater than 30) the success rate for the rocket increases</a:t>
            </a:r>
            <a:endParaRPr lang="en-US" sz="8800" dirty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D90EF9-182F-4E5A-9FF6-49AC06CEA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8" y="3768942"/>
            <a:ext cx="10515601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18045-5307-4610-8599-A64E16010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49939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rgbClr val="0B49CB"/>
                </a:solidFill>
                <a:latin typeface="Abadi" panose="020B0604020104020204" pitchFamily="34" charset="0"/>
              </a:rPr>
              <a:t>Scatter plot of Payload vs. Launch Site</a:t>
            </a:r>
            <a:endParaRPr lang="en-US" sz="22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a greater payload (&gt;7000kg) there is a greater scope for success of the launch.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139780-6B39-4122-BABB-F771A6358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859" y="1770698"/>
            <a:ext cx="393382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6E4BB4-15A9-4DEE-A0EB-77F8711F1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027811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B8D25-7770-45C8-8587-56762506C83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DF426E-29EB-42A8-B358-FEB2B3132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4511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SSO have the highest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77F1B5-E263-4419-AF49-7F2A97F19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094" y="2138363"/>
            <a:ext cx="4017355" cy="325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D511DF-EF3B-4698-A820-D1EFED54E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55164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see that for LEO orbit success rate increases with the increase in 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the other hand, there seems to be no relation between the Flight number and orbit type for GTO orbit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6763980-DB54-4680-B603-B2E2F9F4D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593" y="2004442"/>
            <a:ext cx="39814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351B2-0C88-4A1C-BA0D-EE36F63F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57400"/>
            <a:ext cx="53259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rgbClr val="0B49CB"/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observe that heavy loads have a negative impact on MEO, GTO and VLEO orbits.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Positive impact on ISS and LEO orbits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4DE609F-79C8-4711-93B2-09980F9FA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046" y="1770698"/>
            <a:ext cx="39814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90733-B6B4-4BB9-9F97-37B36DCE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4863872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increased relatively since 2013 till 2020 although it took a slight dip in 2019.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7C9049D-13A9-44DD-994B-B4230BD8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835" y="1888143"/>
            <a:ext cx="4863873" cy="333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CF3604-CEEA-4F90-9A22-D428A9F6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Names of the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word DISTINCT will pull the unique values of a particular column in the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the column is `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` and the table is `SPACEXDATASET`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138336-87F3-43D4-B943-D76CA404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56" y="3949566"/>
            <a:ext cx="6860801" cy="567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185273-AE7F-4CB8-87BB-4D9E49A0D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067" y="3098609"/>
            <a:ext cx="2340108" cy="33286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C6AF6A-2DDC-4720-91AB-5ACEB687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67DEC-BCE5-42CB-96B5-5E2C536AA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619" y="2452570"/>
            <a:ext cx="7656739" cy="401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45D6D-CE10-4984-83E6-0F31CB3DA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48" y="2941061"/>
            <a:ext cx="9382125" cy="34861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6E432F-9AD0-4532-958D-10587D3C4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function SUM calculates the total of the column and WHERE clause filters the data to meet the required condition.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the column is `PAYLOAD_MASS_KG_ and the table is SPACEXDATASET while the clause is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C2E85-3BF6-4600-82CB-5A536A0E0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4025567"/>
            <a:ext cx="10398732" cy="549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0D7489-B155-4CD2-9BB6-A78B38A27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8171" y="4635513"/>
            <a:ext cx="1216838" cy="13291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F04FB-5985-40A4-98E1-6C298D541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function AVG calculates the average of the column and the where clause is used to filter the data according to the required condition.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column is PAYLOAD_MASS_KG_, table is SPACEXDATASET and the condition is BOOSTER_VERSION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F64E98-B5E1-414A-837C-011F36989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77" y="3926756"/>
            <a:ext cx="10668668" cy="549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5209DD-979B-436A-900A-D23DB6649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090" y="4492252"/>
            <a:ext cx="1496464" cy="207202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D58826-9432-4083-BFE8-8009F8220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The dates of the first successful landing outcome on ground pad</a:t>
            </a:r>
            <a:endParaRPr lang="en-US" dirty="0">
              <a:solidFill>
                <a:srgbClr val="0B49CB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function MIN is used to find the minimum of the column in a table and the WHERE clause is used to filter the data according to the given condition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1D2DF-472C-4FAB-AEE0-EDD45FE72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379" y="3424795"/>
            <a:ext cx="9702056" cy="576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4717E7-8B21-4EC1-9512-691D648DA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760" y="3979708"/>
            <a:ext cx="1748843" cy="11464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9F4254-F2A2-458B-9EA6-568C13F3F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The names of boosters which have successfully landed on drone ship and had payload mass greater than 4000 but less than 6000</a:t>
            </a:r>
            <a:endParaRPr lang="en-US" sz="22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ADFB7-F734-4096-AB2B-F42F7A021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59" y="2896815"/>
            <a:ext cx="10625713" cy="773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7CA7F-1CF9-460B-A0A4-4F589C695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177" y="3960378"/>
            <a:ext cx="1537966" cy="19127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A4C768-3AA1-4629-A91F-09A14E17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4473025" y="1387098"/>
            <a:ext cx="6984947" cy="528492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>
                <a:solidFill>
                  <a:srgbClr val="0B49CB"/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via API, SQL and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and Analysis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Analysis using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>
                <a:solidFill>
                  <a:srgbClr val="0B49CB"/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along with Interactive Visualizations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model for Prediction Analysis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C6C0E-DCAF-44BC-B5A2-B88F3B702C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B49CB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90494" y="2074162"/>
            <a:ext cx="3194581" cy="31945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A7B7D-5095-4ECA-AE58-17A521661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function COUNT is used to numerically count the values according to the conditions satisfied in the WHERE clause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065CF-C546-4F9B-9F25-D81598A0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2" y="3166428"/>
            <a:ext cx="10515600" cy="719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2C38C-6F3C-436D-B5E1-FA71AD932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358" y="4283620"/>
            <a:ext cx="902757" cy="13445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B9F336-0D76-45F1-9685-C68957BDD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3446" y="1614596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8E769-E453-4194-9F25-B27CE2111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24" y="2029187"/>
            <a:ext cx="9232448" cy="54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F6A284-CDF2-427E-B809-114891D39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586" y="2702950"/>
            <a:ext cx="1649185" cy="39682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0D5C97-A4D2-4F3F-A42A-2E78B6E8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The failed </a:t>
            </a:r>
            <a:r>
              <a:rPr lang="en-US" sz="2200" dirty="0" err="1">
                <a:solidFill>
                  <a:srgbClr val="0B49CB"/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rgbClr val="0B49CB"/>
                </a:solidFill>
                <a:latin typeface="Abadi"/>
              </a:rPr>
              <a:t> in drone ship, their booster versions, and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692B7-3360-42B9-929C-1FC18771E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23" y="3033713"/>
            <a:ext cx="10017554" cy="790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5EE5E1-AF5B-4FAC-9C95-98C2EC065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418" y="4333664"/>
            <a:ext cx="3980785" cy="12282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4562D5-4AFC-46A5-941D-E830E4DF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423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29ECC-AD96-4761-8C2D-89950A7AB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16" y="2825427"/>
            <a:ext cx="10323367" cy="1068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FC5DEF-9EF4-4C21-BDB9-84CCCF471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072" y="3946307"/>
            <a:ext cx="2232700" cy="24809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F2F91-846D-48CD-8162-64CCCE986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6F4C0B-9900-424A-9E87-7AF81D73B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dirty="0">
                <a:solidFill>
                  <a:srgbClr val="0B49CB"/>
                </a:solidFill>
                <a:latin typeface="Abadi"/>
              </a:rPr>
              <a:t>Folium map showing all the launch sites</a:t>
            </a:r>
            <a:endParaRPr lang="en-US" sz="4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C26844-4A0E-4212-AE33-C38B2FE0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73" y="3118950"/>
            <a:ext cx="11191875" cy="32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6248B-F85B-4B0E-9648-635180B2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green icons indicate success and the red icons indicate failure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700" dirty="0">
                <a:solidFill>
                  <a:srgbClr val="0B49CB"/>
                </a:solidFill>
                <a:latin typeface="Abadi"/>
              </a:rPr>
              <a:t>Folium maps showing Success and failure launches at each site</a:t>
            </a:r>
            <a:endParaRPr lang="en-US" sz="37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552E2-76B0-411F-95E3-30D041AB3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59" y="3217924"/>
            <a:ext cx="2998861" cy="2609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FAB1CE-C6DD-4FBC-93F1-F21A6027B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798" y="3187029"/>
            <a:ext cx="1963600" cy="2640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E6C6B0-62C0-4E5E-A7F6-7420E18AC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6722" y="3297726"/>
            <a:ext cx="2381250" cy="2419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976DB1-8695-4308-B074-C4F448B37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4941" y="3248819"/>
            <a:ext cx="2064251" cy="25480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6E6EF0-6DD9-44FC-BFF6-973C174E038D}"/>
              </a:ext>
            </a:extLst>
          </p:cNvPr>
          <p:cNvSpPr txBox="1"/>
          <p:nvPr/>
        </p:nvSpPr>
        <p:spPr>
          <a:xfrm>
            <a:off x="4492760" y="6057879"/>
            <a:ext cx="180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VAFB SLC-4E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FC3E1-2AE0-42E6-B9E8-D2E6C917D856}"/>
              </a:ext>
            </a:extLst>
          </p:cNvPr>
          <p:cNvSpPr txBox="1"/>
          <p:nvPr/>
        </p:nvSpPr>
        <p:spPr>
          <a:xfrm>
            <a:off x="1387929" y="6025573"/>
            <a:ext cx="134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CCAFS LC-40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04C6A5-D6E9-4FC6-95F8-610DB67193AB}"/>
              </a:ext>
            </a:extLst>
          </p:cNvPr>
          <p:cNvSpPr txBox="1"/>
          <p:nvPr/>
        </p:nvSpPr>
        <p:spPr>
          <a:xfrm>
            <a:off x="7044956" y="6041726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CCAFS SLC-40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2CCCC-4631-4B96-8813-3884C72F0965}"/>
              </a:ext>
            </a:extLst>
          </p:cNvPr>
          <p:cNvSpPr txBox="1"/>
          <p:nvPr/>
        </p:nvSpPr>
        <p:spPr>
          <a:xfrm>
            <a:off x="9745484" y="6030160"/>
            <a:ext cx="124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KSC LC-39A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1749D4-891B-4CF7-A37F-A827F1CD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Folium map showing the distance between the launch site and the coast line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showing distance to nearest places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FA6E9-479A-4B4E-AD92-14A2A5B02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4" y="2522082"/>
            <a:ext cx="6029325" cy="2009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591785-85E2-4F10-A17C-110A87EF5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849" y="3103302"/>
            <a:ext cx="4371975" cy="350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37CEA5-6C8F-484E-9F73-535B4F9CCFF8}"/>
              </a:ext>
            </a:extLst>
          </p:cNvPr>
          <p:cNvSpPr txBox="1"/>
          <p:nvPr/>
        </p:nvSpPr>
        <p:spPr>
          <a:xfrm>
            <a:off x="1152524" y="5225143"/>
            <a:ext cx="598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49CB"/>
                </a:solidFill>
              </a:rPr>
              <a:t>Folium map showing the distance between the launch site </a:t>
            </a:r>
          </a:p>
          <a:p>
            <a:r>
              <a:rPr lang="en-US" dirty="0">
                <a:solidFill>
                  <a:srgbClr val="0B49CB"/>
                </a:solidFill>
              </a:rPr>
              <a:t>and the nearest railway line- it is about 0.7km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01CB1-A317-4E00-B535-74858C9E5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898FC2-5ED7-4A58-8592-2E528BA7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904188" cy="8066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is the launch site with the maximum successful launches of all the sites.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of All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471EA-D9B0-417A-BE39-7FC417E32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16" y="2534647"/>
            <a:ext cx="9745589" cy="41296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08DDA6-D066-4FB3-B54C-BD457B39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511975" y="2272590"/>
            <a:ext cx="6846207" cy="3896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>
                <a:solidFill>
                  <a:srgbClr val="0B49CB"/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>
                <a:solidFill>
                  <a:schemeClr val="tx1"/>
                </a:solidFill>
                <a:latin typeface="Abadi" panose="020B0604020104020204" pitchFamily="34" charset="0"/>
              </a:rPr>
              <a:t>SpaceX 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is perhaps the most successful space company.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The reason for SpaceX's success is its inexpensive rocket launches.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SpaceX advertises Falcon 9 rocket launches on its website with a cost of 62 million dollars; other providers cost upwards of 165 million dollars each.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The reason for its cost saving is its </a:t>
            </a:r>
            <a:r>
              <a:rPr lang="en-US" b="1" dirty="0">
                <a:solidFill>
                  <a:schemeClr val="tx1"/>
                </a:solidFill>
                <a:latin typeface="Abadi" panose="020B0604020104020204" pitchFamily="34" charset="0"/>
              </a:rPr>
              <a:t>reusable first stage</a:t>
            </a:r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1ACBB-C196-4803-8BFC-6386729C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B49CB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7EBE35-5829-49DC-8431-C988C682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Success Rate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A3CDE0-DA37-4950-8624-5B9E127E2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9" t="28282" r="31490" b="-640"/>
          <a:stretch/>
        </p:blipFill>
        <p:spPr>
          <a:xfrm>
            <a:off x="7805057" y="1825625"/>
            <a:ext cx="4082143" cy="3308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972C53-3112-458A-B6DC-A7A3CE5CC2C2}"/>
              </a:ext>
            </a:extLst>
          </p:cNvPr>
          <p:cNvSpPr txBox="1"/>
          <p:nvPr/>
        </p:nvSpPr>
        <p:spPr>
          <a:xfrm>
            <a:off x="993150" y="1456292"/>
            <a:ext cx="669760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KSC LC-39A achieved a success rate of 76.9%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Insights obtained by visualizing the dashboard:</a:t>
            </a:r>
          </a:p>
          <a:p>
            <a:endParaRPr lang="en-US" sz="2200" dirty="0"/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Which site has the highest launch success rate?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200" dirty="0"/>
              <a:t>KSC LC-39A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Which payload ranges have the highest success rate?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200" dirty="0"/>
              <a:t>2000kg to 10000kg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Which payload ranges have the lowest success rate?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200" dirty="0"/>
              <a:t>0 to 2000kg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Which F9 booster version has the highest success rate?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200" dirty="0"/>
              <a:t>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235D0-3893-4BEC-B995-09B07DE8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20157"/>
            <a:ext cx="10687961" cy="8964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for low weighted payloads is higher than for that of higher payloads.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 Plots for Payload vs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0D18D1-6627-44AB-872F-C485A77FA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47" y="4166404"/>
            <a:ext cx="9210071" cy="23428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03859A-8025-4E62-88A8-EC65DB72E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647" y="1968393"/>
            <a:ext cx="9042705" cy="27097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6C4A76-AFCD-4AF2-BDE3-DEB4B109F3E8}"/>
              </a:ext>
            </a:extLst>
          </p:cNvPr>
          <p:cNvSpPr txBox="1"/>
          <p:nvPr/>
        </p:nvSpPr>
        <p:spPr>
          <a:xfrm>
            <a:off x="5225143" y="2036020"/>
            <a:ext cx="236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Payloads 0-5000kg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217E1-2069-41FC-9FF9-77A00EDAA194}"/>
              </a:ext>
            </a:extLst>
          </p:cNvPr>
          <p:cNvSpPr txBox="1"/>
          <p:nvPr/>
        </p:nvSpPr>
        <p:spPr>
          <a:xfrm>
            <a:off x="5225143" y="4308799"/>
            <a:ext cx="319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Payloads 5000kg -10000 kg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945093-C486-4B64-A8DC-0157B62D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5D4055-4565-4A81-B0C1-22792800F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31267" y="5343036"/>
            <a:ext cx="10254344" cy="5490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Almost all the models have same accuracy levels although 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 a greater accuracy on Training data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C543DAB-DC85-45DB-9D77-CDA35A82D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10566"/>
              </p:ext>
            </p:extLst>
          </p:nvPr>
        </p:nvGraphicFramePr>
        <p:xfrm>
          <a:off x="904798" y="1747350"/>
          <a:ext cx="10382404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5601">
                  <a:extLst>
                    <a:ext uri="{9D8B030D-6E8A-4147-A177-3AD203B41FA5}">
                      <a16:colId xmlns:a16="http://schemas.microsoft.com/office/drawing/2014/main" val="2794060171"/>
                    </a:ext>
                  </a:extLst>
                </a:gridCol>
                <a:gridCol w="1757401">
                  <a:extLst>
                    <a:ext uri="{9D8B030D-6E8A-4147-A177-3AD203B41FA5}">
                      <a16:colId xmlns:a16="http://schemas.microsoft.com/office/drawing/2014/main" val="1793907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522187207"/>
                    </a:ext>
                  </a:extLst>
                </a:gridCol>
                <a:gridCol w="4200602">
                  <a:extLst>
                    <a:ext uri="{9D8B030D-6E8A-4147-A177-3AD203B41FA5}">
                      <a16:colId xmlns:a16="http://schemas.microsoft.com/office/drawing/2014/main" val="370110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 (TEST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TUNED HYPERPARAMETERS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04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0.84643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'C': 0.01, 'penalty': 'l2', 'solver': '</a:t>
                      </a:r>
                      <a:r>
                        <a:rPr lang="en-US" dirty="0" err="1"/>
                        <a:t>lbfgs</a:t>
                      </a:r>
                      <a:r>
                        <a:rPr lang="en-US" dirty="0"/>
                        <a:t>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721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0.84821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'C': 1.0, 'gamma': 0.03162277660168379, 'kernel': 'sigmoid'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75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0.84821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'algorithm': 'auto', '</a:t>
                      </a:r>
                      <a:r>
                        <a:rPr lang="en-US" dirty="0" err="1"/>
                        <a:t>n_neighbors</a:t>
                      </a:r>
                      <a:r>
                        <a:rPr lang="en-US" dirty="0"/>
                        <a:t>': 10, 'p':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14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'criterion': '</a:t>
                      </a:r>
                      <a:r>
                        <a:rPr lang="en-US" dirty="0" err="1"/>
                        <a:t>gini</a:t>
                      </a:r>
                      <a:r>
                        <a:rPr lang="en-US" dirty="0"/>
                        <a:t>', '</a:t>
                      </a:r>
                      <a:r>
                        <a:rPr lang="en-US" dirty="0" err="1"/>
                        <a:t>max_depth</a:t>
                      </a:r>
                      <a:r>
                        <a:rPr lang="en-US" dirty="0"/>
                        <a:t>': 12, '</a:t>
                      </a:r>
                      <a:r>
                        <a:rPr lang="en-US" dirty="0" err="1"/>
                        <a:t>max_features</a:t>
                      </a:r>
                      <a:r>
                        <a:rPr lang="en-US" dirty="0"/>
                        <a:t>': 'sqrt', '</a:t>
                      </a:r>
                      <a:r>
                        <a:rPr lang="en-US" dirty="0" err="1"/>
                        <a:t>min_samples_leaf</a:t>
                      </a:r>
                      <a:r>
                        <a:rPr lang="en-US" dirty="0"/>
                        <a:t>': 4, '</a:t>
                      </a:r>
                      <a:r>
                        <a:rPr lang="en-US" dirty="0" err="1"/>
                        <a:t>min_samples_split</a:t>
                      </a:r>
                      <a:r>
                        <a:rPr lang="en-US" dirty="0"/>
                        <a:t>': 2, 'splitter': 'random'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20903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7F416A-5A07-418D-9EAC-9763AE75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5508AF-DF45-4B1C-9672-06956B6C5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2" y="1748113"/>
            <a:ext cx="3043625" cy="235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5E32EF-CFD2-4E3E-8B7E-1BC3F24498B6}"/>
              </a:ext>
            </a:extLst>
          </p:cNvPr>
          <p:cNvSpPr txBox="1"/>
          <p:nvPr/>
        </p:nvSpPr>
        <p:spPr>
          <a:xfrm>
            <a:off x="1156929" y="1378781"/>
            <a:ext cx="226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134B297-D852-45D8-88F3-EB56D4FCB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51" y="1590426"/>
            <a:ext cx="3043625" cy="235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50FB76-17C2-4D11-A930-C7B3276CFFD6}"/>
              </a:ext>
            </a:extLst>
          </p:cNvPr>
          <p:cNvSpPr txBox="1"/>
          <p:nvPr/>
        </p:nvSpPr>
        <p:spPr>
          <a:xfrm>
            <a:off x="8406033" y="127195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C049675-E9C4-4F6D-A686-3FA368C86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4076855"/>
            <a:ext cx="3043626" cy="235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0406D-093D-4F3D-AB88-56F19D5B1E07}"/>
              </a:ext>
            </a:extLst>
          </p:cNvPr>
          <p:cNvSpPr txBox="1"/>
          <p:nvPr/>
        </p:nvSpPr>
        <p:spPr>
          <a:xfrm>
            <a:off x="1493110" y="6411058"/>
            <a:ext cx="159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2AEE9BB-0257-4432-82B9-12B0FCC65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51" y="3940781"/>
            <a:ext cx="3043625" cy="235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0A7ABE-1D05-4FBD-95FA-3726E695204C}"/>
              </a:ext>
            </a:extLst>
          </p:cNvPr>
          <p:cNvSpPr txBox="1"/>
          <p:nvPr/>
        </p:nvSpPr>
        <p:spPr>
          <a:xfrm>
            <a:off x="8420460" y="634363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A65057-3933-4460-B881-8BDC570C4F5A}"/>
              </a:ext>
            </a:extLst>
          </p:cNvPr>
          <p:cNvSpPr txBox="1"/>
          <p:nvPr/>
        </p:nvSpPr>
        <p:spPr>
          <a:xfrm>
            <a:off x="4588329" y="2416629"/>
            <a:ext cx="19757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the four models have the same confusion matrix unfortunately.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DB137-74A5-4BAB-937D-3D0F9E4A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HEO, SSO have higher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for SpaceX launches has been increasing almost consistently and would reach the required target in the future.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most successful launches but increasing payload seems to have a negative impact on the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the accuracy results, Decision Tree Classification algorithm can be best suited ML model for this dataset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83E22DD-450E-470F-B19B-6408A90E9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48" y="1485220"/>
            <a:ext cx="2743201" cy="22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98D1B1A-5A3D-4FEB-8580-8FA26ED2C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010" y="1490622"/>
            <a:ext cx="3226851" cy="221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5DE35-D18C-438B-8133-48BDC56ED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80" y="3791365"/>
            <a:ext cx="2113513" cy="2147329"/>
          </a:xfrm>
          <a:prstGeom prst="rect">
            <a:avLst/>
          </a:prstGeom>
        </p:spPr>
      </p:pic>
      <p:pic>
        <p:nvPicPr>
          <p:cNvPr id="10" name="object 2">
            <a:extLst>
              <a:ext uri="{FF2B5EF4-FFF2-40B4-BE49-F238E27FC236}">
                <a16:creationId xmlns:a16="http://schemas.microsoft.com/office/drawing/2014/main" id="{38621DD4-F566-43BA-9657-3330079267E1}"/>
              </a:ext>
            </a:extLst>
          </p:cNvPr>
          <p:cNvPicPr/>
          <p:nvPr/>
        </p:nvPicPr>
        <p:blipFill rotWithShape="1">
          <a:blip r:embed="rId6" cstate="print"/>
          <a:srcRect l="48035" t="54532" r="38502" b="21551"/>
          <a:stretch/>
        </p:blipFill>
        <p:spPr>
          <a:xfrm>
            <a:off x="9541330" y="4107410"/>
            <a:ext cx="1524000" cy="1447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FE6EDF-0A1B-4517-BDFA-9B3F85DC0046}"/>
              </a:ext>
            </a:extLst>
          </p:cNvPr>
          <p:cNvSpPr txBox="1"/>
          <p:nvPr/>
        </p:nvSpPr>
        <p:spPr>
          <a:xfrm>
            <a:off x="9715500" y="5796643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8B43C5-A197-447E-BFE4-7966EC17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65328"/>
            <a:ext cx="10530114" cy="411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In this project, we are working for a new rocket company, </a:t>
            </a:r>
            <a:r>
              <a:rPr lang="en-US" b="1" dirty="0" err="1">
                <a:solidFill>
                  <a:schemeClr val="tx1"/>
                </a:solidFill>
                <a:latin typeface="Abadi" panose="020B0604020104020204" pitchFamily="34" charset="0"/>
              </a:rPr>
              <a:t>SpaceY</a:t>
            </a:r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 that would like to compete with SpaceX.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Our job as a data scientist is to determine the price of each launch. 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Instead of using rocket science, we are going to build a  machine learning model and use public information to predict if SpaceX will reuse the first stage.</a:t>
            </a:r>
          </a:p>
          <a:p>
            <a:pPr>
              <a:spcBef>
                <a:spcPts val="1400"/>
              </a:spcBef>
            </a:pPr>
            <a:r>
              <a:rPr lang="en-US" sz="2400" b="1" dirty="0">
                <a:solidFill>
                  <a:srgbClr val="0B49CB"/>
                </a:solidFill>
                <a:latin typeface="Abadi" panose="020B0604020104020204" pitchFamily="34" charset="0"/>
              </a:rPr>
              <a:t>Problems you want to find answers </a:t>
            </a:r>
          </a:p>
          <a:p>
            <a:pPr lvl="1"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play a role in the rocket’s successful landing?</a:t>
            </a:r>
          </a:p>
          <a:p>
            <a:pPr lvl="1"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effect of the various rocket variables on the outcome</a:t>
            </a:r>
          </a:p>
          <a:p>
            <a:pPr lvl="1"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Conditions that aid SpaceX to achieve best results.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46D6B-8118-4391-B0FC-1010568C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93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4FF66-1555-4EE9-85AE-7BE05CEA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4324350" y="1488811"/>
            <a:ext cx="6961261" cy="4645289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rgbClr val="0B49CB"/>
                </a:solidFill>
                <a:latin typeface="Abadi" panose="020B0604020104020204" pitchFamily="34" charset="0"/>
              </a:rPr>
              <a:t>Data Collection Methodology </a:t>
            </a: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Using SpaceX REST API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Web Scrapping from Wikipedia </a:t>
            </a:r>
          </a:p>
          <a:p>
            <a:r>
              <a:rPr lang="en-US" sz="2200" b="1" dirty="0">
                <a:solidFill>
                  <a:srgbClr val="0B49CB"/>
                </a:solidFill>
                <a:latin typeface="Abadi" panose="020B0604020104020204" pitchFamily="34" charset="0"/>
              </a:rPr>
              <a:t>Data Wrangling </a:t>
            </a: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Dropping irrelevant columns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One-hot encoding data fields for Model building</a:t>
            </a:r>
          </a:p>
          <a:p>
            <a:r>
              <a:rPr lang="en-US" sz="2200" b="1" dirty="0">
                <a:solidFill>
                  <a:srgbClr val="0B49CB"/>
                </a:solidFill>
                <a:latin typeface="Abadi" panose="020B0604020104020204" pitchFamily="34" charset="0"/>
              </a:rPr>
              <a:t>Exploratory Data Analysis </a:t>
            </a: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Using SQL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With Data Visualizations </a:t>
            </a:r>
          </a:p>
          <a:p>
            <a:r>
              <a:rPr lang="en-US" sz="2200" b="1" dirty="0">
                <a:solidFill>
                  <a:srgbClr val="0B49CB"/>
                </a:solidFill>
                <a:latin typeface="Abadi" panose="020B0604020104020204" pitchFamily="34" charset="0"/>
              </a:rPr>
              <a:t>Interactive Visual Analytics </a:t>
            </a: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Using Folium and </a:t>
            </a:r>
            <a:r>
              <a:rPr lang="en-US" sz="2000" dirty="0" err="1">
                <a:solidFill>
                  <a:schemeClr val="tx1"/>
                </a:solidFill>
                <a:latin typeface="Abadi" panose="020B0604020104020204" pitchFamily="34" charset="0"/>
              </a:rPr>
              <a:t>Plotly</a:t>
            </a: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 Dash Visualizations</a:t>
            </a:r>
          </a:p>
          <a:p>
            <a:r>
              <a:rPr lang="en-US" sz="2200" b="1" dirty="0">
                <a:solidFill>
                  <a:srgbClr val="0B49CB"/>
                </a:solidFill>
                <a:latin typeface="Abadi" panose="020B0604020104020204" pitchFamily="34" charset="0"/>
              </a:rPr>
              <a:t>Predictive Analysis </a:t>
            </a:r>
            <a:endParaRPr lang="en-US" sz="2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Build and evaluate different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AE67F4-35B2-40D5-A163-B61AF8A50C6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6389" y="2214164"/>
            <a:ext cx="3194581" cy="31945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E2D4CF-C299-4F06-A339-460EBDD65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C6C0D95-F7D9-44FA-AA78-5FFD203198B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69988226"/>
              </p:ext>
            </p:extLst>
          </p:nvPr>
        </p:nvGraphicFramePr>
        <p:xfrm>
          <a:off x="984141" y="1440013"/>
          <a:ext cx="9802680" cy="1726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CAAF7-A8A7-4B0D-AD5D-63ACBE72AA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3117"/>
          <a:stretch/>
        </p:blipFill>
        <p:spPr>
          <a:xfrm>
            <a:off x="350088" y="3172214"/>
            <a:ext cx="3931920" cy="857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821134-3A49-49B8-A5C4-102C24E53E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5356" y="3105539"/>
            <a:ext cx="2000250" cy="923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DADB4E-75FF-4B57-90CD-B34B27B466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6919" y="3429000"/>
            <a:ext cx="4989809" cy="390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8BD50D-9FAC-4A27-9C53-488AEA96F4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987" y="4245986"/>
            <a:ext cx="10868025" cy="2181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ABF0D9-1F0A-43D5-AC45-FCA3E0FB7057}"/>
              </a:ext>
            </a:extLst>
          </p:cNvPr>
          <p:cNvSpPr txBox="1"/>
          <p:nvPr/>
        </p:nvSpPr>
        <p:spPr>
          <a:xfrm>
            <a:off x="9075451" y="849534"/>
            <a:ext cx="2442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2"/>
              </a:rPr>
              <a:t>GitHub: Data </a:t>
            </a:r>
            <a:r>
              <a:rPr lang="en-US" dirty="0">
                <a:hlinkClick r:id="rId13"/>
              </a:rPr>
              <a:t>Collection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01304-024C-4F6F-AD7A-0B5B4909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B7087DD-8CEC-4F1A-BB33-847DA9C2A7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6306870"/>
              </p:ext>
            </p:extLst>
          </p:nvPr>
        </p:nvGraphicFramePr>
        <p:xfrm>
          <a:off x="779659" y="1384922"/>
          <a:ext cx="3781587" cy="5210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342A5EFC-160F-45A5-8092-736EEAA36F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2614" y="1363781"/>
            <a:ext cx="6939740" cy="415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FF4FC8-3AC9-4CE3-9BB1-F0BCCA98F9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2426" y="1737065"/>
            <a:ext cx="4181475" cy="381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F3A594-3A7D-474A-B25C-57E1FDC3D8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2614" y="2152518"/>
            <a:ext cx="2971800" cy="2952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41AC9B2-4ABF-4CCC-B876-68E62C0B40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2956" y="2477793"/>
            <a:ext cx="2752725" cy="3143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670018F-BEA4-4C66-9F4E-9374FC1B4F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65868" y="2818651"/>
            <a:ext cx="3409950" cy="13620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ECAE2E-AC8B-4B6C-B56B-A8DAA15678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2956" y="4193245"/>
            <a:ext cx="6096000" cy="2190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F033E0F-BAD8-423B-BD1A-DD62735A140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366" t="2651" r="4303" b="-2651"/>
          <a:stretch/>
        </p:blipFill>
        <p:spPr>
          <a:xfrm>
            <a:off x="4665868" y="4551585"/>
            <a:ext cx="7341032" cy="2043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9806A5-EC3D-49E8-AB20-3DE2E680FAA0}"/>
              </a:ext>
            </a:extLst>
          </p:cNvPr>
          <p:cNvSpPr txBox="1"/>
          <p:nvPr/>
        </p:nvSpPr>
        <p:spPr>
          <a:xfrm>
            <a:off x="7467488" y="882968"/>
            <a:ext cx="4194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5"/>
              </a:rPr>
              <a:t>GitHub: Data Collection with Web Scraping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9DAFC-ED99-421D-812B-E4D67360F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f80a141d-92ca-4d3d-9308-f7e7b1d44ce8"/>
    <ds:schemaRef ds:uri="http://purl.org/dc/dcmitype/"/>
    <ds:schemaRef ds:uri="155be751-a274-42e8-93fb-f39d3b9bccc8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2652</TotalTime>
  <Words>1997</Words>
  <Application>Microsoft Office PowerPoint</Application>
  <PresentationFormat>Widescreen</PresentationFormat>
  <Paragraphs>310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Priyanka Gujjari</cp:lastModifiedBy>
  <cp:revision>211</cp:revision>
  <dcterms:created xsi:type="dcterms:W3CDTF">2021-04-29T18:58:34Z</dcterms:created>
  <dcterms:modified xsi:type="dcterms:W3CDTF">2021-11-11T14:12:52Z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